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1pPr>
    <a:lvl2pPr marL="0" marR="0" indent="3429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2pPr>
    <a:lvl3pPr marL="0" marR="0" indent="6858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3pPr>
    <a:lvl4pPr marL="0" marR="0" indent="10287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4pPr>
    <a:lvl5pPr marL="0" marR="0" indent="13716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5pPr>
    <a:lvl6pPr marL="0" marR="0" indent="17145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6pPr>
    <a:lvl7pPr marL="0" marR="0" indent="20574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7pPr>
    <a:lvl8pPr marL="0" marR="0" indent="24003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8pPr>
    <a:lvl9pPr marL="0" marR="0" indent="27432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A9BC294-FFE2-49D5-8D69-9E1BD2C41BD5}" styleName="">
    <a:tblBg/>
    <a:wholeTbl>
      <a:tcTxStyle b="off" i="off">
        <a:font>
          <a:latin typeface="Source Han Sans JP Light"/>
          <a:ea typeface="Source Han Sans JP Light"/>
          <a:cs typeface="Source Han Sans JP Light"/>
        </a:font>
        <a:srgbClr val="5F7579"/>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3"/>
          </a:solidFill>
        </a:fill>
      </a:tcStyle>
    </a:firstCol>
    <a:lastRow>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BBFC77FB-9ED0-4EC9-95AA-A1379042E648}" styleName="">
    <a:tblBg/>
    <a:wholeTbl>
      <a:tcTxStyle b="off" i="off">
        <a:font>
          <a:latin typeface="Source Han Sans JP Light"/>
          <a:ea typeface="Source Han Sans JP Light"/>
          <a:cs typeface="Source Han Sans JP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3DC5C2F9-1CAC-4260-A1DD-9FCDBB877499}" styleName="">
    <a:tblBg/>
    <a:wholeTbl>
      <a:tcTxStyle b="off" i="off">
        <a:font>
          <a:latin typeface="Source Han Sans JP Light"/>
          <a:ea typeface="Source Han Sans JP Light"/>
          <a:cs typeface="Source Han Sans JP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6CBB8FF1-D9AA-43F3-AF6F-95CC898621D3}" styleName="">
    <a:tblBg/>
    <a:wholeTbl>
      <a:tcTxStyle b="off" i="off">
        <a:font>
          <a:latin typeface="Source Han Sans JP Light"/>
          <a:ea typeface="Source Han Sans JP Light"/>
          <a:cs typeface="Source Han Sans JP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C69383A9-3D27-48AA-932D-5865F85DC185}" styleName="">
    <a:tblBg/>
    <a:wholeTbl>
      <a:tcTxStyle b="off" i="off">
        <a:font>
          <a:latin typeface="Source Han Sans JP Light"/>
          <a:ea typeface="Source Han Sans JP Light"/>
          <a:cs typeface="Source Han Sans JP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33043A50-CEBB-4296-8AEF-C7ECE23832AE}" styleName="">
    <a:tblBg/>
    <a:wholeTbl>
      <a:tcTxStyle b="off" i="off">
        <a:font>
          <a:latin typeface="Source Han Sans JP Light"/>
          <a:ea typeface="Source Han Sans JP Light"/>
          <a:cs typeface="Source Han Sans JP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ff"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ヒラギノ角ゴ ProN W3"/>
          <a:ea typeface="ヒラギノ角ゴ ProN W3"/>
          <a:cs typeface="ヒラギノ角ゴ ProN W3"/>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ヒラギノ角ゴ ProN W3"/>
          <a:ea typeface="ヒラギノ角ゴ ProN W3"/>
          <a:cs typeface="ヒラギノ角ゴ ProN W3"/>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1" name="Shape 241"/>
          <p:cNvSpPr/>
          <p:nvPr>
            <p:ph type="sldImg"/>
          </p:nvPr>
        </p:nvSpPr>
        <p:spPr>
          <a:xfrm>
            <a:off x="1143000" y="685800"/>
            <a:ext cx="4572000" cy="3429000"/>
          </a:xfrm>
          <a:prstGeom prst="rect">
            <a:avLst/>
          </a:prstGeom>
        </p:spPr>
        <p:txBody>
          <a:bodyPr/>
          <a:lstStyle/>
          <a:p>
            <a:pPr/>
          </a:p>
        </p:txBody>
      </p:sp>
      <p:sp>
        <p:nvSpPr>
          <p:cNvPr id="242" name="Shape 24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774700" latinLnBrk="0">
      <a:defRPr sz="2200">
        <a:latin typeface="Lucida Grande"/>
        <a:ea typeface="Lucida Grande"/>
        <a:cs typeface="Lucida Grande"/>
        <a:sym typeface="Lucida Grande"/>
      </a:defRPr>
    </a:lvl1pPr>
    <a:lvl2pPr indent="228600" defTabSz="774700" latinLnBrk="0">
      <a:defRPr sz="2200">
        <a:latin typeface="Lucida Grande"/>
        <a:ea typeface="Lucida Grande"/>
        <a:cs typeface="Lucida Grande"/>
        <a:sym typeface="Lucida Grande"/>
      </a:defRPr>
    </a:lvl2pPr>
    <a:lvl3pPr indent="457200" defTabSz="774700" latinLnBrk="0">
      <a:defRPr sz="2200">
        <a:latin typeface="Lucida Grande"/>
        <a:ea typeface="Lucida Grande"/>
        <a:cs typeface="Lucida Grande"/>
        <a:sym typeface="Lucida Grande"/>
      </a:defRPr>
    </a:lvl3pPr>
    <a:lvl4pPr indent="685800" defTabSz="774700" latinLnBrk="0">
      <a:defRPr sz="2200">
        <a:latin typeface="Lucida Grande"/>
        <a:ea typeface="Lucida Grande"/>
        <a:cs typeface="Lucida Grande"/>
        <a:sym typeface="Lucida Grande"/>
      </a:defRPr>
    </a:lvl4pPr>
    <a:lvl5pPr indent="914400" defTabSz="774700" latinLnBrk="0">
      <a:defRPr sz="2200">
        <a:latin typeface="Lucida Grande"/>
        <a:ea typeface="Lucida Grande"/>
        <a:cs typeface="Lucida Grande"/>
        <a:sym typeface="Lucida Grande"/>
      </a:defRPr>
    </a:lvl5pPr>
    <a:lvl6pPr indent="1143000" defTabSz="774700" latinLnBrk="0">
      <a:defRPr sz="2200">
        <a:latin typeface="Lucida Grande"/>
        <a:ea typeface="Lucida Grande"/>
        <a:cs typeface="Lucida Grande"/>
        <a:sym typeface="Lucida Grande"/>
      </a:defRPr>
    </a:lvl6pPr>
    <a:lvl7pPr indent="1371600" defTabSz="774700" latinLnBrk="0">
      <a:defRPr sz="2200">
        <a:latin typeface="Lucida Grande"/>
        <a:ea typeface="Lucida Grande"/>
        <a:cs typeface="Lucida Grande"/>
        <a:sym typeface="Lucida Grande"/>
      </a:defRPr>
    </a:lvl7pPr>
    <a:lvl8pPr indent="1600200" defTabSz="774700" latinLnBrk="0">
      <a:defRPr sz="2200">
        <a:latin typeface="Lucida Grande"/>
        <a:ea typeface="Lucida Grande"/>
        <a:cs typeface="Lucida Grande"/>
        <a:sym typeface="Lucida Grande"/>
      </a:defRPr>
    </a:lvl8pPr>
    <a:lvl9pPr indent="1828800" defTabSz="774700" latinLnBrk="0">
      <a:defRPr sz="22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 Id="rId3" Type="http://schemas.openxmlformats.org/officeDocument/2006/relationships/hyperlink" Target="http://www.intel.com/content/www/us/en/intelligent-systems/iot/internet-of-things-infographic.html"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www.sbbit.jp/article/cont1/2922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lvl1pPr defTabSz="457200">
              <a:lnSpc>
                <a:spcPct val="125000"/>
              </a:lnSpc>
              <a:defRPr sz="1600" u="sng">
                <a:latin typeface="Avenir Roman"/>
                <a:ea typeface="Avenir Roman"/>
                <a:cs typeface="Avenir Roman"/>
                <a:sym typeface="Avenir Roman"/>
                <a:hlinkClick r:id="rId3" invalidUrl="" action="" tgtFrame="" tooltip="" history="1" highlightClick="0" endSnd="0"/>
              </a:defRPr>
            </a:lvl1pPr>
          </a:lstStyle>
          <a:p>
            <a:pPr>
              <a:defRPr u="none"/>
            </a:pPr>
            <a:r>
              <a:rPr u="sng">
                <a:hlinkClick r:id="rId3" invalidUrl="" action="" tgtFrame="" tooltip="" history="1" highlightClick="0" endSnd="0"/>
              </a:rPr>
              <a:t>http://www.intel.com/content/www/us/en/intelligent-systems/iot/internet-of-things-infographic.html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rPr u="sng">
                <a:hlinkClick r:id="rId3" invalidUrl="" action="" tgtFrame="" tooltip="" history="1" highlightClick="0" endSnd="0"/>
              </a:rPr>
              <a:t>http://www.sbbit.jp/article/cont1/29220</a:t>
            </a:r>
            <a:r>
              <a:t> </a:t>
            </a:r>
            <a:br/>
            <a:r>
              <a:t>「internet of things」という言葉は、イギリスのRFIDタグの専門家であるケビン・アシュトンが、1999年に初めて使った造語だ。彼は、MITで「Auto-IDセンター」を共同設立し、RFIDの世界標準をつくった人物だが、村井氏が教鞭をとる慶応義塾大学が協力関係を結んでおり、SFC研究所内にAuto-IDラボ・ジャパンも設置されている。</a:t>
            </a:r>
          </a:p>
          <a:p>
            <a:pPr/>
          </a:p>
          <a:p>
            <a:pPr/>
            <a:r>
              <a:t>　村井氏は「当時のコンセプトは、IoTでなく、iot（小文字）だった。RFIDによってモノをトラッキングすれば、モノ同士のネットワークが可能になる。倉庫にあった商品が小売りに渡り、そこから顧客の手元に届く。つまり、流通・顧客・家庭という異なるネットワークが、ユニークな識別子を持ったRFIDによって結ばれるということだ。ここでいう“internet”は相互接続という意味合いで使われていた」と説明する。</a:t>
            </a:r>
          </a:p>
          <a:p>
            <a:pPr/>
          </a:p>
          <a:p>
            <a:pPr/>
            <a:r>
              <a:t>　それが無線センサを使って、ゲートウェイ経由でインターネットにつながるようになった。今度はキャピタラズされた“the Internet”の世界での「IoT」というキーワードに変容したのだ。現在では、デバイス側もTCP/IPをサポートし、the Internetにつながって双方向コミュニケーションが行えるため、当初のiotとはニュアンスが異なってきているという。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 WebDINO">
    <p:spTree>
      <p:nvGrpSpPr>
        <p:cNvPr id="1" name=""/>
        <p:cNvGrpSpPr/>
        <p:nvPr/>
      </p:nvGrpSpPr>
      <p:grpSpPr>
        <a:xfrm>
          <a:off x="0" y="0"/>
          <a:ext cx="0" cy="0"/>
          <a:chOff x="0" y="0"/>
          <a:chExt cx="0" cy="0"/>
        </a:xfrm>
      </p:grpSpPr>
      <p:sp>
        <p:nvSpPr>
          <p:cNvPr id="11" name="タイトルテキスト"/>
          <p:cNvSpPr txBox="1"/>
          <p:nvPr>
            <p:ph type="title"/>
          </p:nvPr>
        </p:nvSpPr>
        <p:spPr>
          <a:xfrm>
            <a:off x="4088308" y="7715250"/>
            <a:ext cx="16207384" cy="1768079"/>
          </a:xfrm>
          <a:prstGeom prst="rect">
            <a:avLst/>
          </a:prstGeom>
        </p:spPr>
        <p:txBody>
          <a:bodyPr/>
          <a:lstStyle>
            <a:lvl1pPr algn="ctr">
              <a:defRPr sz="8800">
                <a:solidFill>
                  <a:srgbClr val="353C48"/>
                </a:solidFill>
              </a:defRPr>
            </a:lvl1pPr>
          </a:lstStyle>
          <a:p>
            <a:pPr/>
            <a:r>
              <a:t>タイトルテキスト</a:t>
            </a:r>
          </a:p>
        </p:txBody>
      </p:sp>
      <p:sp>
        <p:nvSpPr>
          <p:cNvPr id="12" name="本文レベル1…"/>
          <p:cNvSpPr txBox="1"/>
          <p:nvPr>
            <p:ph type="body" sz="quarter" idx="1"/>
          </p:nvPr>
        </p:nvSpPr>
        <p:spPr>
          <a:xfrm>
            <a:off x="4088308" y="9338313"/>
            <a:ext cx="16207384" cy="2062759"/>
          </a:xfrm>
          <a:prstGeom prst="rect">
            <a:avLst/>
          </a:prstGeom>
        </p:spPr>
        <p:txBody>
          <a:bodyPr anchor="t"/>
          <a:lstStyle>
            <a:lvl1pPr algn="ctr">
              <a:lnSpc>
                <a:spcPct val="100000"/>
              </a:lnSpc>
              <a:spcBef>
                <a:spcPts val="0"/>
              </a:spcBef>
              <a:defRPr sz="5200">
                <a:latin typeface="+mn-lt"/>
                <a:ea typeface="+mn-ea"/>
                <a:cs typeface="+mn-cs"/>
                <a:sym typeface="Source Han Sans JP Normal"/>
              </a:defRPr>
            </a:lvl1pPr>
            <a:lvl2pPr algn="ctr">
              <a:lnSpc>
                <a:spcPct val="100000"/>
              </a:lnSpc>
              <a:spcBef>
                <a:spcPts val="0"/>
              </a:spcBef>
              <a:defRPr sz="5200">
                <a:latin typeface="+mn-lt"/>
                <a:ea typeface="+mn-ea"/>
                <a:cs typeface="+mn-cs"/>
                <a:sym typeface="Source Han Sans JP Normal"/>
              </a:defRPr>
            </a:lvl2pPr>
            <a:lvl3pPr marL="0" algn="ctr">
              <a:lnSpc>
                <a:spcPct val="100000"/>
              </a:lnSpc>
              <a:spcBef>
                <a:spcPts val="0"/>
              </a:spcBef>
              <a:defRPr>
                <a:latin typeface="+mn-lt"/>
                <a:ea typeface="+mn-ea"/>
                <a:cs typeface="+mn-cs"/>
                <a:sym typeface="Source Han Sans JP Normal"/>
              </a:defRPr>
            </a:lvl3pPr>
            <a:lvl4pPr marL="0" algn="ctr">
              <a:lnSpc>
                <a:spcPct val="100000"/>
              </a:lnSpc>
              <a:spcBef>
                <a:spcPts val="0"/>
              </a:spcBef>
              <a:defRPr>
                <a:latin typeface="+mn-lt"/>
                <a:ea typeface="+mn-ea"/>
                <a:cs typeface="+mn-cs"/>
                <a:sym typeface="Source Han Sans JP Normal"/>
              </a:defRPr>
            </a:lvl4pPr>
            <a:lvl5pPr marL="0" algn="ctr">
              <a:lnSpc>
                <a:spcPct val="100000"/>
              </a:lnSpc>
              <a:spcBef>
                <a:spcPts val="0"/>
              </a:spcBef>
              <a:defRPr>
                <a:latin typeface="+mn-lt"/>
                <a:ea typeface="+mn-ea"/>
                <a:cs typeface="+mn-cs"/>
                <a:sym typeface="Source Han Sans JP Normal"/>
              </a:defRPr>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 WebDINO">
    <p:spTree>
      <p:nvGrpSpPr>
        <p:cNvPr id="1" name=""/>
        <p:cNvGrpSpPr/>
        <p:nvPr/>
      </p:nvGrpSpPr>
      <p:grpSpPr>
        <a:xfrm>
          <a:off x="0" y="0"/>
          <a:ext cx="0" cy="0"/>
          <a:chOff x="0" y="0"/>
          <a:chExt cx="0" cy="0"/>
        </a:xfrm>
      </p:grpSpPr>
      <p:sp>
        <p:nvSpPr>
          <p:cNvPr id="98"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0E0E0E"/>
                </a:solidFill>
              </a:defRPr>
            </a:pPr>
          </a:p>
        </p:txBody>
      </p:sp>
      <p:sp>
        <p:nvSpPr>
          <p:cNvPr id="99"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vider - Gray">
    <p:bg>
      <p:bgPr>
        <a:solidFill>
          <a:srgbClr val="4D4E53"/>
        </a:solidFill>
      </p:bgPr>
    </p:bg>
    <p:spTree>
      <p:nvGrpSpPr>
        <p:cNvPr id="1" name=""/>
        <p:cNvGrpSpPr/>
        <p:nvPr/>
      </p:nvGrpSpPr>
      <p:grpSpPr>
        <a:xfrm>
          <a:off x="0" y="0"/>
          <a:ext cx="0" cy="0"/>
          <a:chOff x="0" y="0"/>
          <a:chExt cx="0" cy="0"/>
        </a:xfrm>
      </p:grpSpPr>
      <p:sp>
        <p:nvSpPr>
          <p:cNvPr id="106" name="タイトルテキスト"/>
          <p:cNvSpPr txBox="1"/>
          <p:nvPr>
            <p:ph type="title"/>
          </p:nvPr>
        </p:nvSpPr>
        <p:spPr>
          <a:xfrm>
            <a:off x="634999" y="4572148"/>
            <a:ext cx="23114001" cy="4571704"/>
          </a:xfrm>
          <a:prstGeom prst="rect">
            <a:avLst/>
          </a:prstGeom>
        </p:spPr>
        <p:txBody>
          <a:bodyPr/>
          <a:lstStyle>
            <a:lvl1pPr algn="ctr">
              <a:defRPr sz="12000"/>
            </a:lvl1pPr>
          </a:lstStyle>
          <a:p>
            <a:pPr/>
            <a:r>
              <a:t>タイトルテキスト</a:t>
            </a:r>
          </a:p>
        </p:txBody>
      </p:sp>
      <p:sp>
        <p:nvSpPr>
          <p:cNvPr id="107" name="線"/>
          <p:cNvSpPr/>
          <p:nvPr/>
        </p:nvSpPr>
        <p:spPr>
          <a:xfrm>
            <a:off x="3856447" y="10258402"/>
            <a:ext cx="16671106" cy="1"/>
          </a:xfrm>
          <a:prstGeom prst="line">
            <a:avLst/>
          </a:prstGeom>
          <a:ln w="50800">
            <a:solidFill>
              <a:srgbClr val="FFFFFF"/>
            </a:solidFill>
          </a:ln>
        </p:spPr>
        <p:txBody>
          <a:bodyPr lIns="0" tIns="0" rIns="0" bIns="0"/>
          <a:lstStyle/>
          <a:p>
            <a:pPr algn="l" defTabSz="1219200">
              <a:defRPr spc="0" sz="3200">
                <a:solidFill>
                  <a:srgbClr val="000000"/>
                </a:solidFill>
                <a:latin typeface="Helvetica"/>
                <a:ea typeface="Helvetica"/>
                <a:cs typeface="Helvetica"/>
                <a:sym typeface="Helvetica"/>
              </a:defRPr>
            </a:pPr>
          </a:p>
        </p:txBody>
      </p:sp>
      <p:grpSp>
        <p:nvGrpSpPr>
          <p:cNvPr id="111" name="グループ"/>
          <p:cNvGrpSpPr/>
          <p:nvPr/>
        </p:nvGrpSpPr>
        <p:grpSpPr>
          <a:xfrm>
            <a:off x="3856448" y="2471890"/>
            <a:ext cx="16671105" cy="2298881"/>
            <a:chOff x="0" y="0"/>
            <a:chExt cx="16671104" cy="2298879"/>
          </a:xfrm>
        </p:grpSpPr>
        <p:sp>
          <p:nvSpPr>
            <p:cNvPr id="108" name="線"/>
            <p:cNvSpPr/>
            <p:nvPr/>
          </p:nvSpPr>
          <p:spPr>
            <a:xfrm>
              <a:off x="0" y="1137077"/>
              <a:ext cx="7149043" cy="1"/>
            </a:xfrm>
            <a:prstGeom prst="line">
              <a:avLst/>
            </a:prstGeom>
            <a:noFill/>
            <a:ln w="50800" cap="flat">
              <a:solidFill>
                <a:srgbClr val="FFFFFF"/>
              </a:solidFill>
              <a:prstDash val="solid"/>
              <a:round/>
            </a:ln>
            <a:effectLst/>
          </p:spPr>
          <p:txBody>
            <a:bodyPr wrap="square" lIns="0" tIns="0" rIns="0" bIns="0" numCol="1" anchor="t">
              <a:noAutofit/>
            </a:bodyPr>
            <a:lstStyle/>
            <a:p>
              <a:pPr algn="l" defTabSz="1219200">
                <a:defRPr spc="0" sz="3200">
                  <a:solidFill>
                    <a:srgbClr val="000000"/>
                  </a:solidFill>
                  <a:latin typeface="Helvetica"/>
                  <a:ea typeface="Helvetica"/>
                  <a:cs typeface="Helvetica"/>
                  <a:sym typeface="Helvetica"/>
                </a:defRPr>
              </a:pPr>
            </a:p>
          </p:txBody>
        </p:sp>
        <p:sp>
          <p:nvSpPr>
            <p:cNvPr id="109" name="円形"/>
            <p:cNvSpPr/>
            <p:nvPr/>
          </p:nvSpPr>
          <p:spPr>
            <a:xfrm>
              <a:off x="7186114" y="0"/>
              <a:ext cx="2298881" cy="2298880"/>
            </a:xfrm>
            <a:prstGeom prst="ellipse">
              <a:avLst/>
            </a:prstGeom>
            <a:noFill/>
            <a:ln w="50800" cap="flat">
              <a:solidFill>
                <a:srgbClr val="FFFFFF"/>
              </a:solidFill>
              <a:prstDash val="solid"/>
              <a:round/>
            </a:ln>
            <a:effectLst/>
          </p:spPr>
          <p:txBody>
            <a:bodyPr wrap="square" lIns="121919" tIns="121919" rIns="121919" bIns="121919" numCol="1" anchor="ctr">
              <a:noAutofit/>
            </a:bodyPr>
            <a:lstStyle/>
            <a:p>
              <a:pPr defTabSz="2438400">
                <a:defRPr spc="0" sz="3600">
                  <a:latin typeface="Arial"/>
                  <a:ea typeface="Arial"/>
                  <a:cs typeface="Arial"/>
                  <a:sym typeface="Arial"/>
                </a:defRPr>
              </a:pPr>
            </a:p>
          </p:txBody>
        </p:sp>
        <p:sp>
          <p:nvSpPr>
            <p:cNvPr id="110" name="線"/>
            <p:cNvSpPr/>
            <p:nvPr/>
          </p:nvSpPr>
          <p:spPr>
            <a:xfrm>
              <a:off x="9522062" y="1137077"/>
              <a:ext cx="7149044" cy="1"/>
            </a:xfrm>
            <a:prstGeom prst="line">
              <a:avLst/>
            </a:prstGeom>
            <a:noFill/>
            <a:ln w="50800" cap="flat">
              <a:solidFill>
                <a:srgbClr val="FFFFFF"/>
              </a:solidFill>
              <a:prstDash val="solid"/>
              <a:round/>
            </a:ln>
            <a:effectLst/>
          </p:spPr>
          <p:txBody>
            <a:bodyPr wrap="square" lIns="0" tIns="0" rIns="0" bIns="0" numCol="1" anchor="t">
              <a:noAutofit/>
            </a:bodyPr>
            <a:lstStyle/>
            <a:p>
              <a:pPr algn="l" defTabSz="1219200">
                <a:defRPr spc="0" sz="3200">
                  <a:solidFill>
                    <a:srgbClr val="000000"/>
                  </a:solidFill>
                  <a:latin typeface="Helvetica"/>
                  <a:ea typeface="Helvetica"/>
                  <a:cs typeface="Helvetica"/>
                  <a:sym typeface="Helvetica"/>
                </a:defRPr>
              </a:pPr>
            </a:p>
          </p:txBody>
        </p:sp>
      </p:grpSp>
      <p:sp>
        <p:nvSpPr>
          <p:cNvPr id="112" name="イメージ"/>
          <p:cNvSpPr/>
          <p:nvPr>
            <p:ph type="pic" sz="quarter" idx="13"/>
          </p:nvPr>
        </p:nvSpPr>
        <p:spPr>
          <a:xfrm>
            <a:off x="11429191" y="2863189"/>
            <a:ext cx="1515812" cy="1515811"/>
          </a:xfrm>
          <a:prstGeom prst="rect">
            <a:avLst/>
          </a:prstGeom>
        </p:spPr>
        <p:txBody>
          <a:bodyPr lIns="91439" tIns="45719" rIns="91439" bIns="45719" anchor="t">
            <a:noAutofit/>
          </a:bodyPr>
          <a:lstStyle/>
          <a:p>
            <a:pPr/>
          </a:p>
        </p:txBody>
      </p:sp>
      <p:sp>
        <p:nvSpPr>
          <p:cNvPr id="113"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 Title - Gray">
    <p:bg>
      <p:bgPr>
        <a:solidFill>
          <a:srgbClr val="4D4E53"/>
        </a:solidFill>
      </p:bgPr>
    </p:bg>
    <p:spTree>
      <p:nvGrpSpPr>
        <p:cNvPr id="1" name=""/>
        <p:cNvGrpSpPr/>
        <p:nvPr/>
      </p:nvGrpSpPr>
      <p:grpSpPr>
        <a:xfrm>
          <a:off x="0" y="0"/>
          <a:ext cx="0" cy="0"/>
          <a:chOff x="0" y="0"/>
          <a:chExt cx="0" cy="0"/>
        </a:xfrm>
      </p:grpSpPr>
      <p:sp>
        <p:nvSpPr>
          <p:cNvPr id="120" name="タイトルテキスト"/>
          <p:cNvSpPr txBox="1"/>
          <p:nvPr>
            <p:ph type="title"/>
          </p:nvPr>
        </p:nvSpPr>
        <p:spPr>
          <a:xfrm>
            <a:off x="634999" y="4572148"/>
            <a:ext cx="23114001" cy="4571704"/>
          </a:xfrm>
          <a:prstGeom prst="rect">
            <a:avLst/>
          </a:prstGeom>
        </p:spPr>
        <p:txBody>
          <a:bodyPr/>
          <a:lstStyle>
            <a:lvl1pPr algn="ctr">
              <a:defRPr sz="12000"/>
            </a:lvl1pPr>
          </a:lstStyle>
          <a:p>
            <a:pPr/>
            <a:r>
              <a:t>タイトルテキスト</a:t>
            </a:r>
          </a:p>
        </p:txBody>
      </p:sp>
      <p:sp>
        <p:nvSpPr>
          <p:cNvPr id="121"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Full BUllets - Right - Gray">
    <p:bg>
      <p:bgPr>
        <a:solidFill>
          <a:srgbClr val="4D4E53"/>
        </a:solidFill>
      </p:bgPr>
    </p:bg>
    <p:spTree>
      <p:nvGrpSpPr>
        <p:cNvPr id="1" name=""/>
        <p:cNvGrpSpPr/>
        <p:nvPr/>
      </p:nvGrpSpPr>
      <p:grpSpPr>
        <a:xfrm>
          <a:off x="0" y="0"/>
          <a:ext cx="0" cy="0"/>
          <a:chOff x="0" y="0"/>
          <a:chExt cx="0" cy="0"/>
        </a:xfrm>
      </p:grpSpPr>
      <p:sp>
        <p:nvSpPr>
          <p:cNvPr id="128"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129" name="本文レベル1…"/>
          <p:cNvSpPr txBox="1"/>
          <p:nvPr>
            <p:ph type="body" idx="1"/>
          </p:nvPr>
        </p:nvSpPr>
        <p:spPr>
          <a:xfrm>
            <a:off x="632227" y="2088548"/>
            <a:ext cx="23110515" cy="10793128"/>
          </a:xfrm>
          <a:prstGeom prst="rect">
            <a:avLst/>
          </a:prstGeom>
        </p:spPr>
        <p:txBody>
          <a:bodyPr/>
          <a:lstStyle>
            <a:lvl1pPr marL="381000" indent="-381000">
              <a:spcBef>
                <a:spcPts val="3000"/>
              </a:spcBef>
              <a:buClr>
                <a:srgbClr val="FFFFFF"/>
              </a:buClr>
              <a:buSzPct val="100000"/>
              <a:buChar char="•"/>
              <a:defRPr>
                <a:solidFill>
                  <a:srgbClr val="FFFFFF"/>
                </a:solidFill>
              </a:defRPr>
            </a:lvl1pPr>
            <a:lvl2pPr marL="381000" indent="-381000">
              <a:spcBef>
                <a:spcPts val="3000"/>
              </a:spcBef>
              <a:buClr>
                <a:srgbClr val="FFFFFF"/>
              </a:buClr>
              <a:buSzPct val="100000"/>
              <a:buChar char="•"/>
              <a:defRPr>
                <a:solidFill>
                  <a:srgbClr val="FFFFFF"/>
                </a:solidFill>
              </a:defRPr>
            </a:lvl2pPr>
            <a:lvl3pPr marL="1143000" indent="-330200">
              <a:spcBef>
                <a:spcPts val="2600"/>
              </a:spcBef>
              <a:buClr>
                <a:srgbClr val="FFFFFF"/>
              </a:buClr>
              <a:buSzPct val="82000"/>
              <a:buChar char="•"/>
              <a:defRPr>
                <a:solidFill>
                  <a:srgbClr val="FFFFFF"/>
                </a:solidFill>
              </a:defRPr>
            </a:lvl3pPr>
            <a:lvl4pPr marL="1143000" indent="-330200">
              <a:spcBef>
                <a:spcPts val="2600"/>
              </a:spcBef>
              <a:buClr>
                <a:srgbClr val="FFFFFF"/>
              </a:buClr>
              <a:buSzPct val="82000"/>
              <a:buChar char="•"/>
              <a:defRPr>
                <a:solidFill>
                  <a:srgbClr val="FFFFFF"/>
                </a:solidFill>
              </a:defRPr>
            </a:lvl4pPr>
            <a:lvl5pPr marL="1143000" indent="-330200">
              <a:spcBef>
                <a:spcPts val="2600"/>
              </a:spcBef>
              <a:buClr>
                <a:srgbClr val="FFFFFF"/>
              </a:buClr>
              <a:buSzPct val="82000"/>
              <a:buChar cha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3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31" name="スライド番号"/>
          <p:cNvSpPr txBox="1"/>
          <p:nvPr>
            <p:ph type="sldNum" sz="quarter" idx="2"/>
          </p:nvPr>
        </p:nvSpPr>
        <p:spPr>
          <a:xfrm>
            <a:off x="632227" y="130652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 Gray">
    <p:bg>
      <p:bgPr>
        <a:solidFill>
          <a:srgbClr val="4D4E53"/>
        </a:solidFill>
      </p:bgPr>
    </p:bg>
    <p:spTree>
      <p:nvGrpSpPr>
        <p:cNvPr id="1" name=""/>
        <p:cNvGrpSpPr/>
        <p:nvPr/>
      </p:nvGrpSpPr>
      <p:grpSpPr>
        <a:xfrm>
          <a:off x="0" y="0"/>
          <a:ext cx="0" cy="0"/>
          <a:chOff x="0" y="0"/>
          <a:chExt cx="0" cy="0"/>
        </a:xfrm>
      </p:grpSpPr>
      <p:sp>
        <p:nvSpPr>
          <p:cNvPr id="138"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139" name="本文レベル1…"/>
          <p:cNvSpPr txBox="1"/>
          <p:nvPr>
            <p:ph type="body" idx="1"/>
          </p:nvPr>
        </p:nvSpPr>
        <p:spPr>
          <a:xfrm>
            <a:off x="8129437" y="2544466"/>
            <a:ext cx="15624169" cy="1016515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4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41" name="スライド番号"/>
          <p:cNvSpPr txBox="1"/>
          <p:nvPr>
            <p:ph type="sldNum" sz="quarter" idx="2"/>
          </p:nvPr>
        </p:nvSpPr>
        <p:spPr>
          <a:xfrm>
            <a:off x="617292" y="130652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Image &amp; Note - Gray">
    <p:bg>
      <p:bgPr>
        <a:solidFill>
          <a:srgbClr val="4D4E53"/>
        </a:solidFill>
      </p:bgPr>
    </p:bg>
    <p:spTree>
      <p:nvGrpSpPr>
        <p:cNvPr id="1" name=""/>
        <p:cNvGrpSpPr/>
        <p:nvPr/>
      </p:nvGrpSpPr>
      <p:grpSpPr>
        <a:xfrm>
          <a:off x="0" y="0"/>
          <a:ext cx="0" cy="0"/>
          <a:chOff x="0" y="0"/>
          <a:chExt cx="0" cy="0"/>
        </a:xfrm>
      </p:grpSpPr>
      <p:sp>
        <p:nvSpPr>
          <p:cNvPr id="148"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49" name="本文レベル1…"/>
          <p:cNvSpPr txBox="1"/>
          <p:nvPr>
            <p:ph type="body" sz="half" idx="1"/>
          </p:nvPr>
        </p:nvSpPr>
        <p:spPr>
          <a:xfrm>
            <a:off x="13594057" y="3052466"/>
            <a:ext cx="10159549" cy="1001275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5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51" name="スライド番号"/>
          <p:cNvSpPr txBox="1"/>
          <p:nvPr>
            <p:ph type="sldNum" sz="quarter" idx="2"/>
          </p:nvPr>
        </p:nvSpPr>
        <p:spPr>
          <a:xfrm>
            <a:off x="620064" y="130652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 Gray">
    <p:bg>
      <p:bgPr>
        <a:solidFill>
          <a:srgbClr val="4D4E53"/>
        </a:solidFill>
      </p:bgPr>
    </p:bg>
    <p:spTree>
      <p:nvGrpSpPr>
        <p:cNvPr id="1" name=""/>
        <p:cNvGrpSpPr/>
        <p:nvPr/>
      </p:nvGrpSpPr>
      <p:grpSpPr>
        <a:xfrm>
          <a:off x="0" y="0"/>
          <a:ext cx="0" cy="0"/>
          <a:chOff x="0" y="0"/>
          <a:chExt cx="0" cy="0"/>
        </a:xfrm>
      </p:grpSpPr>
      <p:sp>
        <p:nvSpPr>
          <p:cNvPr id="158"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59"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60" name="スライド番号"/>
          <p:cNvSpPr txBox="1"/>
          <p:nvPr>
            <p:ph type="sldNum" sz="quarter" idx="2"/>
          </p:nvPr>
        </p:nvSpPr>
        <p:spPr>
          <a:xfrm>
            <a:off x="620064" y="13049746"/>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 Right - Gray">
    <p:bg>
      <p:bgPr>
        <a:solidFill>
          <a:srgbClr val="4D4E53"/>
        </a:solidFill>
      </p:bgPr>
    </p:bg>
    <p:spTree>
      <p:nvGrpSpPr>
        <p:cNvPr id="1" name=""/>
        <p:cNvGrpSpPr/>
        <p:nvPr/>
      </p:nvGrpSpPr>
      <p:grpSpPr>
        <a:xfrm>
          <a:off x="0" y="0"/>
          <a:ext cx="0" cy="0"/>
          <a:chOff x="0" y="0"/>
          <a:chExt cx="0" cy="0"/>
        </a:xfrm>
      </p:grpSpPr>
      <p:sp>
        <p:nvSpPr>
          <p:cNvPr id="167" name="本文レベル1…"/>
          <p:cNvSpPr txBox="1"/>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68"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69"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Code - Gray">
    <p:bg>
      <p:bgPr>
        <a:solidFill>
          <a:srgbClr val="4D4E53"/>
        </a:solidFill>
      </p:bgPr>
    </p:bg>
    <p:spTree>
      <p:nvGrpSpPr>
        <p:cNvPr id="1" name=""/>
        <p:cNvGrpSpPr/>
        <p:nvPr/>
      </p:nvGrpSpPr>
      <p:grpSpPr>
        <a:xfrm>
          <a:off x="0" y="0"/>
          <a:ext cx="0" cy="0"/>
          <a:chOff x="0" y="0"/>
          <a:chExt cx="0" cy="0"/>
        </a:xfrm>
      </p:grpSpPr>
      <p:sp>
        <p:nvSpPr>
          <p:cNvPr id="176"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77" name="本文レベル1…"/>
          <p:cNvSpPr txBox="1"/>
          <p:nvPr>
            <p:ph type="body" idx="1"/>
          </p:nvPr>
        </p:nvSpPr>
        <p:spPr>
          <a:xfrm>
            <a:off x="1270000" y="2350988"/>
            <a:ext cx="21844001" cy="10160001"/>
          </a:xfrm>
          <a:prstGeom prst="rect">
            <a:avLst/>
          </a:prstGeom>
          <a:solidFill>
            <a:srgbClr val="F4F4F4"/>
          </a:solidFill>
          <a:ln w="9525">
            <a:round/>
          </a:ln>
        </p:spPr>
        <p:txBody>
          <a:bodyPr lIns="133945" tIns="133945" rIns="133945" bIns="133945" anchor="t"/>
          <a:lstStyle>
            <a:lvl1pPr>
              <a:spcBef>
                <a:spcPts val="0"/>
              </a:spcBef>
              <a:defRPr sz="5000">
                <a:solidFill>
                  <a:srgbClr val="3F3F3F"/>
                </a:solidFill>
                <a:latin typeface="Source Han Code JP R"/>
                <a:ea typeface="Source Han Code JP R"/>
                <a:cs typeface="Source Han Code JP R"/>
                <a:sym typeface="Source Han Code JP R"/>
              </a:defRPr>
            </a:lvl1pPr>
            <a:lvl2pPr>
              <a:spcBef>
                <a:spcPts val="0"/>
              </a:spcBef>
              <a:defRPr sz="5000">
                <a:solidFill>
                  <a:srgbClr val="008F00"/>
                </a:solidFill>
                <a:latin typeface="Source Han Code JP R"/>
                <a:ea typeface="Source Han Code JP R"/>
                <a:cs typeface="Source Han Code JP R"/>
                <a:sym typeface="Source Han Code JP R"/>
              </a:defRPr>
            </a:lvl2pPr>
            <a:lvl3pPr marL="0">
              <a:spcBef>
                <a:spcPts val="0"/>
              </a:spcBef>
              <a:defRPr sz="5000">
                <a:solidFill>
                  <a:srgbClr val="0433FF"/>
                </a:solidFill>
                <a:latin typeface="Source Han Code JP R"/>
                <a:ea typeface="Source Han Code JP R"/>
                <a:cs typeface="Source Han Code JP R"/>
                <a:sym typeface="Source Han Code JP R"/>
              </a:defRPr>
            </a:lvl3pPr>
            <a:lvl4pPr marL="0">
              <a:spcBef>
                <a:spcPts val="0"/>
              </a:spcBef>
              <a:defRPr sz="5000">
                <a:solidFill>
                  <a:srgbClr val="FF2600"/>
                </a:solidFill>
                <a:latin typeface="Source Han Code JP R"/>
                <a:ea typeface="Source Han Code JP R"/>
                <a:cs typeface="Source Han Code JP R"/>
                <a:sym typeface="Source Han Code JP R"/>
              </a:defRPr>
            </a:lvl4pPr>
            <a:lvl5pPr marL="0">
              <a:spcBef>
                <a:spcPts val="0"/>
              </a:spcBef>
              <a:defRPr sz="3600">
                <a:solidFill>
                  <a:srgbClr val="3F3F3F"/>
                </a:solidFill>
                <a:latin typeface="Source Han Code JP R"/>
                <a:ea typeface="Source Han Code JP R"/>
                <a:cs typeface="Source Han Code JP R"/>
                <a:sym typeface="Source Han Code JP R"/>
              </a:defRPr>
            </a:lvl5pPr>
          </a:lstStyle>
          <a:p>
            <a:pPr/>
            <a:r>
              <a:t>本文レベル1</a:t>
            </a:r>
          </a:p>
          <a:p>
            <a:pPr lvl="1"/>
            <a:r>
              <a:t>本文レベル2</a:t>
            </a:r>
          </a:p>
          <a:p>
            <a:pPr lvl="2"/>
            <a:r>
              <a:t>本文レベル3</a:t>
            </a:r>
          </a:p>
          <a:p>
            <a:pPr lvl="3"/>
            <a:r>
              <a:t>本文レベル4</a:t>
            </a:r>
          </a:p>
          <a:p>
            <a:pPr lvl="4"/>
            <a:r>
              <a:t>本文レベル5</a:t>
            </a:r>
          </a:p>
        </p:txBody>
      </p:sp>
      <p:sp>
        <p:nvSpPr>
          <p:cNvPr id="178" name="テキスト"/>
          <p:cNvSpPr txBox="1"/>
          <p:nvPr>
            <p:ph type="body" sz="quarter" idx="13"/>
          </p:nvPr>
        </p:nvSpPr>
        <p:spPr>
          <a:xfrm>
            <a:off x="4131369"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79"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 Gray">
    <p:bg>
      <p:bgPr>
        <a:solidFill>
          <a:srgbClr val="4D4E53"/>
        </a:solidFill>
      </p:bgPr>
    </p:bg>
    <p:spTree>
      <p:nvGrpSpPr>
        <p:cNvPr id="1" name=""/>
        <p:cNvGrpSpPr/>
        <p:nvPr/>
      </p:nvGrpSpPr>
      <p:grpSpPr>
        <a:xfrm>
          <a:off x="0" y="0"/>
          <a:ext cx="0" cy="0"/>
          <a:chOff x="0" y="0"/>
          <a:chExt cx="0" cy="0"/>
        </a:xfrm>
      </p:grpSpPr>
      <p:sp>
        <p:nvSpPr>
          <p:cNvPr id="186"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87"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 WebDINO">
    <p:spTree>
      <p:nvGrpSpPr>
        <p:cNvPr id="1" name=""/>
        <p:cNvGrpSpPr/>
        <p:nvPr/>
      </p:nvGrpSpPr>
      <p:grpSpPr>
        <a:xfrm>
          <a:off x="0" y="0"/>
          <a:ext cx="0" cy="0"/>
          <a:chOff x="0" y="0"/>
          <a:chExt cx="0" cy="0"/>
        </a:xfrm>
      </p:grpSpPr>
      <p:sp>
        <p:nvSpPr>
          <p:cNvPr id="20" name="タイトルテキスト"/>
          <p:cNvSpPr txBox="1"/>
          <p:nvPr>
            <p:ph type="title"/>
          </p:nvPr>
        </p:nvSpPr>
        <p:spPr>
          <a:xfrm>
            <a:off x="634999" y="2917924"/>
            <a:ext cx="23114001" cy="4566842"/>
          </a:xfrm>
          <a:prstGeom prst="rect">
            <a:avLst/>
          </a:prstGeom>
        </p:spPr>
        <p:txBody>
          <a:bodyPr anchor="b"/>
          <a:lstStyle>
            <a:lvl1pPr algn="ctr">
              <a:defRPr sz="12000">
                <a:solidFill>
                  <a:srgbClr val="353C48"/>
                </a:solidFill>
              </a:defRPr>
            </a:lvl1pPr>
          </a:lstStyle>
          <a:p>
            <a:pPr/>
            <a:r>
              <a:t>タイトルテキスト</a:t>
            </a:r>
          </a:p>
        </p:txBody>
      </p:sp>
      <p:sp>
        <p:nvSpPr>
          <p:cNvPr id="21" name="本文レベル1…"/>
          <p:cNvSpPr txBox="1"/>
          <p:nvPr>
            <p:ph type="body" sz="quarter" idx="1"/>
          </p:nvPr>
        </p:nvSpPr>
        <p:spPr>
          <a:xfrm>
            <a:off x="634999" y="7497464"/>
            <a:ext cx="23114001" cy="2292054"/>
          </a:xfrm>
          <a:prstGeom prst="rect">
            <a:avLst/>
          </a:prstGeom>
        </p:spPr>
        <p:txBody>
          <a:bodyPr anchor="t"/>
          <a:lstStyle>
            <a:lvl1pPr algn="ctr">
              <a:lnSpc>
                <a:spcPct val="100000"/>
              </a:lnSpc>
              <a:spcBef>
                <a:spcPts val="0"/>
              </a:spcBef>
              <a:defRPr sz="5200">
                <a:latin typeface="+mn-lt"/>
                <a:ea typeface="+mn-ea"/>
                <a:cs typeface="+mn-cs"/>
                <a:sym typeface="Source Han Sans JP Normal"/>
              </a:defRPr>
            </a:lvl1pPr>
            <a:lvl2pPr algn="ctr">
              <a:lnSpc>
                <a:spcPct val="100000"/>
              </a:lnSpc>
              <a:spcBef>
                <a:spcPts val="0"/>
              </a:spcBef>
              <a:defRPr sz="5200">
                <a:latin typeface="+mn-lt"/>
                <a:ea typeface="+mn-ea"/>
                <a:cs typeface="+mn-cs"/>
                <a:sym typeface="Source Han Sans JP Normal"/>
              </a:defRPr>
            </a:lvl2pPr>
            <a:lvl3pPr marL="0" algn="ctr">
              <a:lnSpc>
                <a:spcPct val="100000"/>
              </a:lnSpc>
              <a:spcBef>
                <a:spcPts val="0"/>
              </a:spcBef>
              <a:defRPr>
                <a:latin typeface="+mn-lt"/>
                <a:ea typeface="+mn-ea"/>
                <a:cs typeface="+mn-cs"/>
                <a:sym typeface="Source Han Sans JP Normal"/>
              </a:defRPr>
            </a:lvl3pPr>
            <a:lvl4pPr marL="0" algn="ctr">
              <a:lnSpc>
                <a:spcPct val="100000"/>
              </a:lnSpc>
              <a:spcBef>
                <a:spcPts val="0"/>
              </a:spcBef>
              <a:defRPr>
                <a:latin typeface="+mn-lt"/>
                <a:ea typeface="+mn-ea"/>
                <a:cs typeface="+mn-cs"/>
                <a:sym typeface="Source Han Sans JP Normal"/>
              </a:defRPr>
            </a:lvl4pPr>
            <a:lvl5pPr marL="0" algn="ctr">
              <a:lnSpc>
                <a:spcPct val="100000"/>
              </a:lnSpc>
              <a:spcBef>
                <a:spcPts val="0"/>
              </a:spcBef>
              <a:defRPr>
                <a:latin typeface="+mn-lt"/>
                <a:ea typeface="+mn-ea"/>
                <a:cs typeface="+mn-cs"/>
                <a:sym typeface="Source Han Sans JP Normal"/>
              </a:defRPr>
            </a:lvl5pPr>
          </a:lstStyle>
          <a:p>
            <a:pPr/>
            <a:r>
              <a:t>本文レベル1</a:t>
            </a:r>
          </a:p>
          <a:p>
            <a:pPr lvl="1"/>
            <a:r>
              <a:t>本文レベル2</a:t>
            </a:r>
          </a:p>
          <a:p>
            <a:pPr lvl="2"/>
            <a:r>
              <a:t>本文レベル3</a:t>
            </a:r>
          </a:p>
          <a:p>
            <a:pPr lvl="3"/>
            <a:r>
              <a:t>本文レベル4</a:t>
            </a:r>
          </a:p>
          <a:p>
            <a:pPr lvl="4"/>
            <a:r>
              <a:t>本文レベル5</a:t>
            </a:r>
          </a:p>
        </p:txBody>
      </p:sp>
      <p:sp>
        <p:nvSpPr>
          <p:cNvPr id="22"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Image &amp; Note - Gray">
    <p:bg>
      <p:bgPr>
        <a:solidFill>
          <a:srgbClr val="4D4E53"/>
        </a:solidFill>
      </p:bgPr>
    </p:bg>
    <p:spTree>
      <p:nvGrpSpPr>
        <p:cNvPr id="1" name=""/>
        <p:cNvGrpSpPr/>
        <p:nvPr/>
      </p:nvGrpSpPr>
      <p:grpSpPr>
        <a:xfrm>
          <a:off x="0" y="0"/>
          <a:ext cx="0" cy="0"/>
          <a:chOff x="0" y="0"/>
          <a:chExt cx="0" cy="0"/>
        </a:xfrm>
      </p:grpSpPr>
      <p:sp>
        <p:nvSpPr>
          <p:cNvPr id="194"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95" name="本文レベル1…"/>
          <p:cNvSpPr txBox="1"/>
          <p:nvPr>
            <p:ph type="body" sz="half" idx="1"/>
          </p:nvPr>
        </p:nvSpPr>
        <p:spPr>
          <a:xfrm>
            <a:off x="13594057" y="2540000"/>
            <a:ext cx="10159549" cy="99060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96"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97" name="スライド番号"/>
          <p:cNvSpPr txBox="1"/>
          <p:nvPr>
            <p:ph type="sldNum" sz="quarter" idx="2"/>
          </p:nvPr>
        </p:nvSpPr>
        <p:spPr>
          <a:xfrm>
            <a:off x="632764" y="13083976"/>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 Gray">
    <p:bg>
      <p:bgPr>
        <a:solidFill>
          <a:srgbClr val="4D4E53"/>
        </a:solidFill>
      </p:bgPr>
    </p:bg>
    <p:spTree>
      <p:nvGrpSpPr>
        <p:cNvPr id="1" name=""/>
        <p:cNvGrpSpPr/>
        <p:nvPr/>
      </p:nvGrpSpPr>
      <p:grpSpPr>
        <a:xfrm>
          <a:off x="0" y="0"/>
          <a:ext cx="0" cy="0"/>
          <a:chOff x="0" y="0"/>
          <a:chExt cx="0" cy="0"/>
        </a:xfrm>
      </p:grpSpPr>
      <p:sp>
        <p:nvSpPr>
          <p:cNvPr id="204"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205" name="本文レベル1…"/>
          <p:cNvSpPr txBox="1"/>
          <p:nvPr>
            <p:ph type="body" idx="1"/>
          </p:nvPr>
        </p:nvSpPr>
        <p:spPr>
          <a:xfrm>
            <a:off x="8129437" y="2540000"/>
            <a:ext cx="15624170" cy="99060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06"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207" name="スライド番号"/>
          <p:cNvSpPr txBox="1"/>
          <p:nvPr>
            <p:ph type="sldNum" sz="quarter" idx="2"/>
          </p:nvPr>
        </p:nvSpPr>
        <p:spPr>
          <a:xfrm>
            <a:off x="629992" y="130779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 Gray">
    <p:bg>
      <p:bgPr>
        <a:solidFill>
          <a:srgbClr val="4D4E53"/>
        </a:solidFill>
      </p:bgPr>
    </p:bg>
    <p:spTree>
      <p:nvGrpSpPr>
        <p:cNvPr id="1" name=""/>
        <p:cNvGrpSpPr/>
        <p:nvPr/>
      </p:nvGrpSpPr>
      <p:grpSpPr>
        <a:xfrm>
          <a:off x="0" y="0"/>
          <a:ext cx="0" cy="0"/>
          <a:chOff x="0" y="0"/>
          <a:chExt cx="0" cy="0"/>
        </a:xfrm>
      </p:grpSpPr>
      <p:sp>
        <p:nvSpPr>
          <p:cNvPr id="214"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215"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216" name="スライド番号"/>
          <p:cNvSpPr txBox="1"/>
          <p:nvPr>
            <p:ph type="sldNum" sz="quarter" idx="2"/>
          </p:nvPr>
        </p:nvSpPr>
        <p:spPr>
          <a:xfrm>
            <a:off x="632764" y="13075146"/>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Full Bullets - Right - Gray">
    <p:bg>
      <p:bgPr>
        <a:solidFill>
          <a:srgbClr val="4D4E53"/>
        </a:solidFill>
      </p:bgPr>
    </p:bg>
    <p:spTree>
      <p:nvGrpSpPr>
        <p:cNvPr id="1" name=""/>
        <p:cNvGrpSpPr/>
        <p:nvPr/>
      </p:nvGrpSpPr>
      <p:grpSpPr>
        <a:xfrm>
          <a:off x="0" y="0"/>
          <a:ext cx="0" cy="0"/>
          <a:chOff x="0" y="0"/>
          <a:chExt cx="0" cy="0"/>
        </a:xfrm>
      </p:grpSpPr>
      <p:sp>
        <p:nvSpPr>
          <p:cNvPr id="223"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224" name="本文レベル1…"/>
          <p:cNvSpPr txBox="1"/>
          <p:nvPr>
            <p:ph type="body" idx="1"/>
          </p:nvPr>
        </p:nvSpPr>
        <p:spPr>
          <a:xfrm>
            <a:off x="630393" y="3052466"/>
            <a:ext cx="23110514" cy="10012758"/>
          </a:xfrm>
          <a:prstGeom prst="rect">
            <a:avLst/>
          </a:prstGeom>
        </p:spPr>
        <p:txBody>
          <a:bodyPr/>
          <a:lstStyle>
            <a:lvl1pPr marL="381000" indent="-381000">
              <a:spcBef>
                <a:spcPts val="3000"/>
              </a:spcBef>
              <a:buClr>
                <a:srgbClr val="FFFFFF"/>
              </a:buClr>
              <a:buSzPct val="100000"/>
              <a:buChar char="•"/>
              <a:defRPr>
                <a:solidFill>
                  <a:srgbClr val="FFFFFF"/>
                </a:solidFill>
              </a:defRPr>
            </a:lvl1pPr>
            <a:lvl2pPr marL="381000" indent="-381000">
              <a:spcBef>
                <a:spcPts val="3000"/>
              </a:spcBef>
              <a:buClr>
                <a:srgbClr val="FFFFFF"/>
              </a:buClr>
              <a:buSzPct val="100000"/>
              <a:buChar char="•"/>
              <a:defRPr>
                <a:solidFill>
                  <a:srgbClr val="FFFFFF"/>
                </a:solidFill>
              </a:defRPr>
            </a:lvl2pPr>
            <a:lvl3pPr marL="1143000" indent="-330200">
              <a:spcBef>
                <a:spcPts val="2600"/>
              </a:spcBef>
              <a:buClr>
                <a:srgbClr val="FFFFFF"/>
              </a:buClr>
              <a:buSzPct val="82000"/>
              <a:buChar char="•"/>
              <a:defRPr>
                <a:solidFill>
                  <a:srgbClr val="FFFFFF"/>
                </a:solidFill>
              </a:defRPr>
            </a:lvl3pPr>
            <a:lvl4pPr marL="1143000" indent="-330200">
              <a:spcBef>
                <a:spcPts val="2600"/>
              </a:spcBef>
              <a:buClr>
                <a:srgbClr val="FFFFFF"/>
              </a:buClr>
              <a:buSzPct val="82000"/>
              <a:buChar char="•"/>
              <a:defRPr>
                <a:solidFill>
                  <a:srgbClr val="FFFFFF"/>
                </a:solidFill>
              </a:defRPr>
            </a:lvl4pPr>
            <a:lvl5pPr marL="1143000" indent="-330200">
              <a:spcBef>
                <a:spcPts val="2600"/>
              </a:spcBef>
              <a:buClr>
                <a:srgbClr val="FFFFFF"/>
              </a:buClr>
              <a:buSzPct val="82000"/>
              <a:buChar cha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25"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226" name="スライド番号"/>
          <p:cNvSpPr txBox="1"/>
          <p:nvPr>
            <p:ph type="sldNum" sz="quarter" idx="2"/>
          </p:nvPr>
        </p:nvSpPr>
        <p:spPr>
          <a:xfrm>
            <a:off x="629992" y="130779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233" name="四角形"/>
          <p:cNvSpPr/>
          <p:nvPr/>
        </p:nvSpPr>
        <p:spPr>
          <a:xfrm>
            <a:off x="4171550" y="2288111"/>
            <a:ext cx="18833777" cy="208695"/>
          </a:xfrm>
          <a:prstGeom prst="rect">
            <a:avLst/>
          </a:prstGeom>
          <a:solidFill>
            <a:srgbClr val="363E45"/>
          </a:solidFill>
          <a:ln w="12700">
            <a:miter lim="400000"/>
          </a:ln>
        </p:spPr>
        <p:txBody>
          <a:bodyPr lIns="71437" tIns="71437" rIns="71437" bIns="71437" anchor="ctr"/>
          <a:lstStyle/>
          <a:p>
            <a:pPr defTabSz="821531">
              <a:defRPr spc="0" sz="3000">
                <a:latin typeface="Source Han Sans JP Medium"/>
                <a:ea typeface="Source Han Sans JP Medium"/>
                <a:cs typeface="Source Han Sans JP Medium"/>
                <a:sym typeface="Source Han Sans JP Medium"/>
              </a:defRPr>
            </a:pPr>
          </a:p>
        </p:txBody>
      </p:sp>
      <p:pic>
        <p:nvPicPr>
          <p:cNvPr id="234" name="logo_19-20_sq.png" descr="logo_19-20_sq.png"/>
          <p:cNvPicPr>
            <a:picLocks noChangeAspect="1"/>
          </p:cNvPicPr>
          <p:nvPr/>
        </p:nvPicPr>
        <p:blipFill>
          <a:blip r:embed="rId2">
            <a:extLst/>
          </a:blip>
          <a:stretch>
            <a:fillRect/>
          </a:stretch>
        </p:blipFill>
        <p:spPr>
          <a:xfrm>
            <a:off x="919412" y="536546"/>
            <a:ext cx="2664248" cy="2555048"/>
          </a:xfrm>
          <a:prstGeom prst="rect">
            <a:avLst/>
          </a:prstGeom>
          <a:ln w="12700">
            <a:miter lim="400000"/>
          </a:ln>
        </p:spPr>
      </p:pic>
      <p:sp>
        <p:nvSpPr>
          <p:cNvPr id="235" name="スライド番号"/>
          <p:cNvSpPr txBox="1"/>
          <p:nvPr>
            <p:ph type="sldNum" sz="quarter" idx="2"/>
          </p:nvPr>
        </p:nvSpPr>
        <p:spPr>
          <a:xfrm>
            <a:off x="11959971" y="13073062"/>
            <a:ext cx="454534" cy="561976"/>
          </a:xfrm>
          <a:prstGeom prst="rect">
            <a:avLst/>
          </a:prstGeom>
        </p:spPr>
        <p:txBody>
          <a:bodyPr lIns="71437" tIns="71437" rIns="71437" bIns="71437"/>
          <a:lstStyle>
            <a:lvl1pPr defTabSz="821531">
              <a:defRPr sz="2200">
                <a:solidFill>
                  <a:srgbClr val="000000"/>
                </a:solidFill>
                <a:latin typeface="Source Han Sans JP Light"/>
                <a:ea typeface="Source Han Sans JP Light"/>
                <a:cs typeface="Source Han Sans JP Light"/>
                <a:sym typeface="Source Han Sans JP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vider - WebDINO">
    <p:spTree>
      <p:nvGrpSpPr>
        <p:cNvPr id="1" name=""/>
        <p:cNvGrpSpPr/>
        <p:nvPr/>
      </p:nvGrpSpPr>
      <p:grpSpPr>
        <a:xfrm>
          <a:off x="0" y="0"/>
          <a:ext cx="0" cy="0"/>
          <a:chOff x="0" y="0"/>
          <a:chExt cx="0" cy="0"/>
        </a:xfrm>
      </p:grpSpPr>
      <p:sp>
        <p:nvSpPr>
          <p:cNvPr id="29" name="タイトルテキスト"/>
          <p:cNvSpPr txBox="1"/>
          <p:nvPr>
            <p:ph type="title"/>
          </p:nvPr>
        </p:nvSpPr>
        <p:spPr>
          <a:xfrm>
            <a:off x="634999" y="4572148"/>
            <a:ext cx="23114001" cy="4571704"/>
          </a:xfrm>
          <a:prstGeom prst="rect">
            <a:avLst/>
          </a:prstGeom>
        </p:spPr>
        <p:txBody>
          <a:bodyPr/>
          <a:lstStyle>
            <a:lvl1pPr algn="ctr">
              <a:defRPr sz="12000">
                <a:solidFill>
                  <a:srgbClr val="353C48"/>
                </a:solidFill>
              </a:defRPr>
            </a:lvl1pPr>
          </a:lstStyle>
          <a:p>
            <a:pPr/>
            <a:r>
              <a:t>タイトルテキスト</a:t>
            </a:r>
          </a:p>
        </p:txBody>
      </p:sp>
      <p:sp>
        <p:nvSpPr>
          <p:cNvPr id="30" name="線"/>
          <p:cNvSpPr/>
          <p:nvPr/>
        </p:nvSpPr>
        <p:spPr>
          <a:xfrm>
            <a:off x="3856447" y="10258402"/>
            <a:ext cx="16671106" cy="1"/>
          </a:xfrm>
          <a:prstGeom prst="line">
            <a:avLst/>
          </a:prstGeom>
          <a:ln w="50800">
            <a:solidFill>
              <a:srgbClr val="353C48"/>
            </a:solidFill>
          </a:ln>
        </p:spPr>
        <p:txBody>
          <a:bodyPr lIns="0" tIns="0" rIns="0" bIns="0"/>
          <a:lstStyle/>
          <a:p>
            <a:pPr algn="l" defTabSz="1219200">
              <a:defRPr spc="0" sz="3200">
                <a:solidFill>
                  <a:srgbClr val="000000"/>
                </a:solidFill>
                <a:latin typeface="Helvetica"/>
                <a:ea typeface="Helvetica"/>
                <a:cs typeface="Helvetica"/>
                <a:sym typeface="Helvetica"/>
              </a:defRPr>
            </a:pPr>
          </a:p>
        </p:txBody>
      </p:sp>
      <p:sp>
        <p:nvSpPr>
          <p:cNvPr id="31" name="線"/>
          <p:cNvSpPr/>
          <p:nvPr/>
        </p:nvSpPr>
        <p:spPr>
          <a:xfrm>
            <a:off x="3856447" y="3595930"/>
            <a:ext cx="16671106" cy="1"/>
          </a:xfrm>
          <a:prstGeom prst="line">
            <a:avLst/>
          </a:prstGeom>
          <a:ln w="50800">
            <a:solidFill>
              <a:srgbClr val="353C48"/>
            </a:solidFill>
          </a:ln>
        </p:spPr>
        <p:txBody>
          <a:bodyPr lIns="0" tIns="0" rIns="0" bIns="0"/>
          <a:lstStyle/>
          <a:p>
            <a:pPr algn="l" defTabSz="1219200">
              <a:defRPr spc="0" sz="3200">
                <a:solidFill>
                  <a:srgbClr val="000000"/>
                </a:solidFill>
                <a:latin typeface="Helvetica"/>
                <a:ea typeface="Helvetica"/>
                <a:cs typeface="Helvetica"/>
                <a:sym typeface="Helvetica"/>
              </a:defRPr>
            </a:pPr>
          </a:p>
        </p:txBody>
      </p:sp>
      <p:sp>
        <p:nvSpPr>
          <p:cNvPr id="32"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 Title - WebDINO">
    <p:spTree>
      <p:nvGrpSpPr>
        <p:cNvPr id="1" name=""/>
        <p:cNvGrpSpPr/>
        <p:nvPr/>
      </p:nvGrpSpPr>
      <p:grpSpPr>
        <a:xfrm>
          <a:off x="0" y="0"/>
          <a:ext cx="0" cy="0"/>
          <a:chOff x="0" y="0"/>
          <a:chExt cx="0" cy="0"/>
        </a:xfrm>
      </p:grpSpPr>
      <p:sp>
        <p:nvSpPr>
          <p:cNvPr id="39" name="タイトルテキスト"/>
          <p:cNvSpPr txBox="1"/>
          <p:nvPr>
            <p:ph type="title"/>
          </p:nvPr>
        </p:nvSpPr>
        <p:spPr>
          <a:xfrm>
            <a:off x="634999" y="4572148"/>
            <a:ext cx="23114001" cy="4571704"/>
          </a:xfrm>
          <a:prstGeom prst="rect">
            <a:avLst/>
          </a:prstGeom>
        </p:spPr>
        <p:txBody>
          <a:bodyPr/>
          <a:lstStyle>
            <a:lvl1pPr algn="ctr">
              <a:defRPr sz="12000">
                <a:solidFill>
                  <a:srgbClr val="353C48"/>
                </a:solidFill>
              </a:defRPr>
            </a:lvl1pPr>
          </a:lstStyle>
          <a:p>
            <a:pPr/>
            <a:r>
              <a:t>タイトルテキスト</a:t>
            </a:r>
          </a:p>
        </p:txBody>
      </p:sp>
      <p:sp>
        <p:nvSpPr>
          <p:cNvPr id="40"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 WebDINO">
    <p:spTree>
      <p:nvGrpSpPr>
        <p:cNvPr id="1" name=""/>
        <p:cNvGrpSpPr/>
        <p:nvPr/>
      </p:nvGrpSpPr>
      <p:grpSpPr>
        <a:xfrm>
          <a:off x="0" y="0"/>
          <a:ext cx="0" cy="0"/>
          <a:chOff x="0" y="0"/>
          <a:chExt cx="0" cy="0"/>
        </a:xfrm>
      </p:grpSpPr>
      <p:sp>
        <p:nvSpPr>
          <p:cNvPr id="47" name="タイトルテキスト"/>
          <p:cNvSpPr txBox="1"/>
          <p:nvPr>
            <p:ph type="title"/>
          </p:nvPr>
        </p:nvSpPr>
        <p:spPr>
          <a:xfrm>
            <a:off x="632227" y="381000"/>
            <a:ext cx="20320001" cy="1524000"/>
          </a:xfrm>
          <a:prstGeom prst="rect">
            <a:avLst/>
          </a:prstGeom>
        </p:spPr>
        <p:txBody>
          <a:bodyPr/>
          <a:lstStyle>
            <a:lvl1pPr>
              <a:defRPr>
                <a:solidFill>
                  <a:srgbClr val="353C48"/>
                </a:solidFill>
              </a:defRPr>
            </a:lvl1pPr>
          </a:lstStyle>
          <a:p>
            <a:pPr/>
            <a:r>
              <a:t>タイトルテキスト</a:t>
            </a:r>
          </a:p>
        </p:txBody>
      </p:sp>
      <p:sp>
        <p:nvSpPr>
          <p:cNvPr id="48" name="本文レベル1…"/>
          <p:cNvSpPr txBox="1"/>
          <p:nvPr>
            <p:ph type="body" idx="1"/>
          </p:nvPr>
        </p:nvSpPr>
        <p:spPr>
          <a:xfrm>
            <a:off x="8129437" y="2544466"/>
            <a:ext cx="15624169" cy="10165158"/>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49"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50" name="スライド番号"/>
          <p:cNvSpPr txBox="1"/>
          <p:nvPr>
            <p:ph type="sldNum" sz="quarter" idx="2"/>
          </p:nvPr>
        </p:nvSpPr>
        <p:spPr>
          <a:xfrm>
            <a:off x="617292" y="13065224"/>
            <a:ext cx="454528" cy="564357"/>
          </a:xfrm>
          <a:prstGeom prst="rect">
            <a:avLst/>
          </a:prstGeom>
        </p:spPr>
        <p:txBody>
          <a:bodyPr/>
          <a:lstStyle/>
          <a:p>
            <a:pPr/>
            <a:fld id="{86CB4B4D-7CA3-9044-876B-883B54F8677D}" type="slidenum"/>
          </a:p>
        </p:txBody>
      </p:sp>
      <p:pic>
        <p:nvPicPr>
          <p:cNvPr id="51" name="shinshu_sq.png" descr="shinshu_sq.png"/>
          <p:cNvPicPr>
            <a:picLocks noChangeAspect="1"/>
          </p:cNvPicPr>
          <p:nvPr/>
        </p:nvPicPr>
        <p:blipFill>
          <a:blip r:embed="rId2">
            <a:extLst/>
          </a:blip>
          <a:stretch>
            <a:fillRect/>
          </a:stretch>
        </p:blipFill>
        <p:spPr>
          <a:xfrm>
            <a:off x="22483605" y="381000"/>
            <a:ext cx="1270001" cy="1367654"/>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Image &amp; Note - WebDINO">
    <p:spTree>
      <p:nvGrpSpPr>
        <p:cNvPr id="1" name=""/>
        <p:cNvGrpSpPr/>
        <p:nvPr/>
      </p:nvGrpSpPr>
      <p:grpSpPr>
        <a:xfrm>
          <a:off x="0" y="0"/>
          <a:ext cx="0" cy="0"/>
          <a:chOff x="0" y="0"/>
          <a:chExt cx="0" cy="0"/>
        </a:xfrm>
      </p:grpSpPr>
      <p:sp>
        <p:nvSpPr>
          <p:cNvPr id="58" name="タイトルテキスト"/>
          <p:cNvSpPr txBox="1"/>
          <p:nvPr>
            <p:ph type="title"/>
          </p:nvPr>
        </p:nvSpPr>
        <p:spPr>
          <a:xfrm>
            <a:off x="635000" y="381000"/>
            <a:ext cx="20320000" cy="1524000"/>
          </a:xfrm>
          <a:prstGeom prst="rect">
            <a:avLst/>
          </a:prstGeom>
        </p:spPr>
        <p:txBody>
          <a:bodyPr/>
          <a:lstStyle>
            <a:lvl1pPr>
              <a:defRPr>
                <a:solidFill>
                  <a:srgbClr val="353C48"/>
                </a:solidFill>
              </a:defRPr>
            </a:lvl1pPr>
          </a:lstStyle>
          <a:p>
            <a:pPr/>
            <a:r>
              <a:t>タイトルテキスト</a:t>
            </a:r>
          </a:p>
        </p:txBody>
      </p:sp>
      <p:sp>
        <p:nvSpPr>
          <p:cNvPr id="59" name="本文レベル1…"/>
          <p:cNvSpPr txBox="1"/>
          <p:nvPr>
            <p:ph type="body" sz="half" idx="1"/>
          </p:nvPr>
        </p:nvSpPr>
        <p:spPr>
          <a:xfrm>
            <a:off x="13594057" y="2540000"/>
            <a:ext cx="10159549" cy="10012758"/>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6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61" name="スライド番号"/>
          <p:cNvSpPr txBox="1"/>
          <p:nvPr>
            <p:ph type="sldNum" sz="quarter" idx="2"/>
          </p:nvPr>
        </p:nvSpPr>
        <p:spPr>
          <a:xfrm>
            <a:off x="620064" y="13065224"/>
            <a:ext cx="454528" cy="564357"/>
          </a:xfrm>
          <a:prstGeom prst="rect">
            <a:avLst/>
          </a:prstGeom>
        </p:spPr>
        <p:txBody>
          <a:bodyPr/>
          <a:lstStyle/>
          <a:p>
            <a:pPr/>
            <a:fld id="{86CB4B4D-7CA3-9044-876B-883B54F8677D}" type="slidenum"/>
          </a:p>
        </p:txBody>
      </p:sp>
      <p:pic>
        <p:nvPicPr>
          <p:cNvPr id="62" name="shinshu_sq.png" descr="shinshu_sq.png"/>
          <p:cNvPicPr>
            <a:picLocks noChangeAspect="1"/>
          </p:cNvPicPr>
          <p:nvPr/>
        </p:nvPicPr>
        <p:blipFill>
          <a:blip r:embed="rId2">
            <a:extLst/>
          </a:blip>
          <a:stretch>
            <a:fillRect/>
          </a:stretch>
        </p:blipFill>
        <p:spPr>
          <a:xfrm>
            <a:off x="22483605" y="381000"/>
            <a:ext cx="1270001" cy="1367654"/>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 WebDINO">
    <p:spTree>
      <p:nvGrpSpPr>
        <p:cNvPr id="1" name=""/>
        <p:cNvGrpSpPr/>
        <p:nvPr/>
      </p:nvGrpSpPr>
      <p:grpSpPr>
        <a:xfrm>
          <a:off x="0" y="0"/>
          <a:ext cx="0" cy="0"/>
          <a:chOff x="0" y="0"/>
          <a:chExt cx="0" cy="0"/>
        </a:xfrm>
      </p:grpSpPr>
      <p:sp>
        <p:nvSpPr>
          <p:cNvPr id="69" name="タイトルテキスト"/>
          <p:cNvSpPr txBox="1"/>
          <p:nvPr>
            <p:ph type="title"/>
          </p:nvPr>
        </p:nvSpPr>
        <p:spPr>
          <a:xfrm>
            <a:off x="635000" y="381000"/>
            <a:ext cx="20320000" cy="1524000"/>
          </a:xfrm>
          <a:prstGeom prst="rect">
            <a:avLst/>
          </a:prstGeom>
        </p:spPr>
        <p:txBody>
          <a:bodyPr/>
          <a:lstStyle>
            <a:lvl1pPr>
              <a:defRPr>
                <a:solidFill>
                  <a:srgbClr val="353C48"/>
                </a:solidFill>
              </a:defRPr>
            </a:lvl1pPr>
          </a:lstStyle>
          <a:p>
            <a:pPr/>
            <a:r>
              <a:t>タイトルテキスト</a:t>
            </a:r>
          </a:p>
        </p:txBody>
      </p:sp>
      <p:sp>
        <p:nvSpPr>
          <p:cNvPr id="7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71" name="スライド番号"/>
          <p:cNvSpPr txBox="1"/>
          <p:nvPr>
            <p:ph type="sldNum" sz="quarter" idx="2"/>
          </p:nvPr>
        </p:nvSpPr>
        <p:spPr>
          <a:xfrm>
            <a:off x="620064" y="13049746"/>
            <a:ext cx="454528" cy="564357"/>
          </a:xfrm>
          <a:prstGeom prst="rect">
            <a:avLst/>
          </a:prstGeom>
        </p:spPr>
        <p:txBody>
          <a:bodyPr/>
          <a:lstStyle/>
          <a:p>
            <a:pPr/>
            <a:fld id="{86CB4B4D-7CA3-9044-876B-883B54F8677D}" type="slidenum"/>
          </a:p>
        </p:txBody>
      </p:sp>
      <p:pic>
        <p:nvPicPr>
          <p:cNvPr id="72" name="shinshu_sq.png" descr="shinshu_sq.png"/>
          <p:cNvPicPr>
            <a:picLocks noChangeAspect="1"/>
          </p:cNvPicPr>
          <p:nvPr/>
        </p:nvPicPr>
        <p:blipFill>
          <a:blip r:embed="rId2">
            <a:extLst/>
          </a:blip>
          <a:stretch>
            <a:fillRect/>
          </a:stretch>
        </p:blipFill>
        <p:spPr>
          <a:xfrm>
            <a:off x="22451913" y="381000"/>
            <a:ext cx="1270001" cy="1367654"/>
          </a:xfrm>
          <a:prstGeom prst="rect">
            <a:avLst/>
          </a:prstGeom>
          <a:ln w="12700">
            <a:miter lim="400000"/>
          </a:ln>
        </p:spPr>
      </p:pic>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 Right - WebDINO">
    <p:spTree>
      <p:nvGrpSpPr>
        <p:cNvPr id="1" name=""/>
        <p:cNvGrpSpPr/>
        <p:nvPr/>
      </p:nvGrpSpPr>
      <p:grpSpPr>
        <a:xfrm>
          <a:off x="0" y="0"/>
          <a:ext cx="0" cy="0"/>
          <a:chOff x="0" y="0"/>
          <a:chExt cx="0" cy="0"/>
        </a:xfrm>
      </p:grpSpPr>
      <p:sp>
        <p:nvSpPr>
          <p:cNvPr id="79"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8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8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Code - WebDINO">
    <p:spTree>
      <p:nvGrpSpPr>
        <p:cNvPr id="1" name=""/>
        <p:cNvGrpSpPr/>
        <p:nvPr/>
      </p:nvGrpSpPr>
      <p:grpSpPr>
        <a:xfrm>
          <a:off x="0" y="0"/>
          <a:ext cx="0" cy="0"/>
          <a:chOff x="0" y="0"/>
          <a:chExt cx="0" cy="0"/>
        </a:xfrm>
      </p:grpSpPr>
      <p:sp>
        <p:nvSpPr>
          <p:cNvPr id="88" name="タイトルテキスト"/>
          <p:cNvSpPr txBox="1"/>
          <p:nvPr>
            <p:ph type="title"/>
          </p:nvPr>
        </p:nvSpPr>
        <p:spPr>
          <a:xfrm>
            <a:off x="635000" y="381000"/>
            <a:ext cx="20320000" cy="1524000"/>
          </a:xfrm>
          <a:prstGeom prst="rect">
            <a:avLst/>
          </a:prstGeom>
        </p:spPr>
        <p:txBody>
          <a:bodyPr/>
          <a:lstStyle>
            <a:lvl1pPr>
              <a:defRPr>
                <a:solidFill>
                  <a:srgbClr val="353C48"/>
                </a:solidFill>
              </a:defRPr>
            </a:lvl1pPr>
          </a:lstStyle>
          <a:p>
            <a:pPr/>
            <a:r>
              <a:t>タイトルテキスト</a:t>
            </a:r>
          </a:p>
        </p:txBody>
      </p:sp>
      <p:sp>
        <p:nvSpPr>
          <p:cNvPr id="89" name="本文レベル1…"/>
          <p:cNvSpPr txBox="1"/>
          <p:nvPr>
            <p:ph type="body" idx="1"/>
          </p:nvPr>
        </p:nvSpPr>
        <p:spPr>
          <a:xfrm>
            <a:off x="1270000" y="2422217"/>
            <a:ext cx="21844001" cy="10160001"/>
          </a:xfrm>
          <a:prstGeom prst="rect">
            <a:avLst/>
          </a:prstGeom>
          <a:solidFill>
            <a:srgbClr val="FAFAFA"/>
          </a:solidFill>
          <a:ln w="9525">
            <a:round/>
          </a:ln>
        </p:spPr>
        <p:txBody>
          <a:bodyPr lIns="127000" tIns="127000" rIns="127000" bIns="127000" anchor="t"/>
          <a:lstStyle>
            <a:lvl1pPr>
              <a:spcBef>
                <a:spcPts val="0"/>
              </a:spcBef>
              <a:defRPr sz="5000">
                <a:latin typeface="Source Han Code JP R"/>
                <a:ea typeface="Source Han Code JP R"/>
                <a:cs typeface="Source Han Code JP R"/>
                <a:sym typeface="Source Han Code JP R"/>
              </a:defRPr>
            </a:lvl1pPr>
            <a:lvl2pPr>
              <a:spcBef>
                <a:spcPts val="0"/>
              </a:spcBef>
              <a:defRPr sz="5000">
                <a:solidFill>
                  <a:srgbClr val="008F00"/>
                </a:solidFill>
                <a:latin typeface="Source Han Code JP R"/>
                <a:ea typeface="Source Han Code JP R"/>
                <a:cs typeface="Source Han Code JP R"/>
                <a:sym typeface="Source Han Code JP R"/>
              </a:defRPr>
            </a:lvl2pPr>
            <a:lvl3pPr marL="0">
              <a:spcBef>
                <a:spcPts val="0"/>
              </a:spcBef>
              <a:defRPr sz="5000">
                <a:solidFill>
                  <a:srgbClr val="0433FF"/>
                </a:solidFill>
                <a:latin typeface="Source Han Code JP R"/>
                <a:ea typeface="Source Han Code JP R"/>
                <a:cs typeface="Source Han Code JP R"/>
                <a:sym typeface="Source Han Code JP R"/>
              </a:defRPr>
            </a:lvl3pPr>
            <a:lvl4pPr marL="0">
              <a:spcBef>
                <a:spcPts val="0"/>
              </a:spcBef>
              <a:defRPr sz="5000">
                <a:solidFill>
                  <a:srgbClr val="FF2600"/>
                </a:solidFill>
                <a:latin typeface="Source Han Code JP R"/>
                <a:ea typeface="Source Han Code JP R"/>
                <a:cs typeface="Source Han Code JP R"/>
                <a:sym typeface="Source Han Code JP R"/>
              </a:defRPr>
            </a:lvl4pPr>
            <a:lvl5pPr marL="0">
              <a:spcBef>
                <a:spcPts val="0"/>
              </a:spcBef>
              <a:defRPr sz="3600">
                <a:latin typeface="Source Han Code JP R"/>
                <a:ea typeface="Source Han Code JP R"/>
                <a:cs typeface="Source Han Code JP R"/>
                <a:sym typeface="Source Han Code JP R"/>
              </a:defRPr>
            </a:lvl5pPr>
          </a:lstStyle>
          <a:p>
            <a:pPr/>
            <a:r>
              <a:t>本文レベル1</a:t>
            </a:r>
          </a:p>
          <a:p>
            <a:pPr lvl="1"/>
            <a:r>
              <a:t>本文レベル2</a:t>
            </a:r>
          </a:p>
          <a:p>
            <a:pPr lvl="2"/>
            <a:r>
              <a:t>本文レベル3</a:t>
            </a:r>
          </a:p>
          <a:p>
            <a:pPr lvl="3"/>
            <a:r>
              <a:t>本文レベル4</a:t>
            </a:r>
          </a:p>
          <a:p>
            <a:pPr lvl="4"/>
            <a:r>
              <a:t>本文レベル5</a:t>
            </a:r>
          </a:p>
        </p:txBody>
      </p:sp>
      <p:sp>
        <p:nvSpPr>
          <p:cNvPr id="90" name="テキスト"/>
          <p:cNvSpPr txBox="1"/>
          <p:nvPr>
            <p:ph type="body" sz="quarter" idx="13"/>
          </p:nvPr>
        </p:nvSpPr>
        <p:spPr>
          <a:xfrm>
            <a:off x="4131369"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91" name="スライド番号"/>
          <p:cNvSpPr txBox="1"/>
          <p:nvPr>
            <p:ph type="sldNum" sz="quarter" idx="2"/>
          </p:nvPr>
        </p:nvSpPr>
        <p:spPr>
          <a:xfrm>
            <a:off x="635000" y="13055500"/>
            <a:ext cx="454527" cy="56435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1F1F1"/>
        </a:solidFill>
      </p:bgPr>
    </p:bg>
    <p:spTree>
      <p:nvGrpSpPr>
        <p:cNvPr id="1" name=""/>
        <p:cNvGrpSpPr/>
        <p:nvPr/>
      </p:nvGrpSpPr>
      <p:grpSpPr>
        <a:xfrm>
          <a:off x="0" y="0"/>
          <a:ext cx="0" cy="0"/>
          <a:chOff x="0" y="0"/>
          <a:chExt cx="0" cy="0"/>
        </a:xfrm>
      </p:grpSpPr>
      <p:sp>
        <p:nvSpPr>
          <p:cNvPr id="2" name="本文レベル1…"/>
          <p:cNvSpPr txBox="1"/>
          <p:nvPr>
            <p:ph type="body" idx="1"/>
          </p:nvPr>
        </p:nvSpPr>
        <p:spPr>
          <a:xfrm>
            <a:off x="1269999" y="1143000"/>
            <a:ext cx="21844001" cy="11430000"/>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nchor="ctr">
            <a:normAutofit fontScale="100000" lnSpcReduction="0"/>
          </a:bodyPr>
          <a:lstStyle>
            <a:lvl3pPr marL="812800">
              <a:spcBef>
                <a:spcPts val="3100"/>
              </a:spcBef>
              <a:defRPr sz="5200"/>
            </a:lvl3pPr>
            <a:lvl4pPr marL="812800">
              <a:spcBef>
                <a:spcPts val="3100"/>
              </a:spcBef>
              <a:defRPr sz="5200"/>
            </a:lvl4pPr>
            <a:lvl5pPr marL="812800">
              <a:spcBef>
                <a:spcPts val="3100"/>
              </a:spcBef>
              <a:defRPr sz="5200"/>
            </a:lvl5pPr>
          </a:lstStyle>
          <a:p>
            <a:pPr/>
            <a:r>
              <a:t>本文レベル1</a:t>
            </a:r>
          </a:p>
          <a:p>
            <a:pPr lvl="1"/>
            <a:r>
              <a:t>本文レベル2</a:t>
            </a:r>
          </a:p>
          <a:p>
            <a:pPr lvl="2"/>
            <a:r>
              <a:t>本文レベル3</a:t>
            </a:r>
          </a:p>
          <a:p>
            <a:pPr lvl="3"/>
            <a:r>
              <a:t>本文レベル4</a:t>
            </a:r>
          </a:p>
          <a:p>
            <a:pPr lvl="4"/>
            <a:r>
              <a:t>本文レベル5</a:t>
            </a:r>
          </a:p>
        </p:txBody>
      </p:sp>
      <p:sp>
        <p:nvSpPr>
          <p:cNvPr id="3" name="スライド番号"/>
          <p:cNvSpPr txBox="1"/>
          <p:nvPr>
            <p:ph type="sldNum" sz="quarter" idx="2"/>
          </p:nvPr>
        </p:nvSpPr>
        <p:spPr>
          <a:xfrm>
            <a:off x="637381" y="13065224"/>
            <a:ext cx="454527" cy="564357"/>
          </a:xfrm>
          <a:prstGeom prst="rect">
            <a:avLst/>
          </a:prstGeom>
          <a:ln w="12700">
            <a:miter lim="400000"/>
          </a:ln>
        </p:spPr>
        <p:txBody>
          <a:bodyPr wrap="none" lIns="53578" tIns="53578" rIns="53578" bIns="53578">
            <a:spAutoFit/>
          </a:bodyPr>
          <a:lstStyle>
            <a:lvl1pPr>
              <a:defRPr spc="0" sz="2400">
                <a:solidFill>
                  <a:srgbClr val="353C48"/>
                </a:solidFill>
              </a:defRPr>
            </a:lvl1pPr>
          </a:lstStyle>
          <a:p>
            <a:pPr/>
            <a:fld id="{86CB4B4D-7CA3-9044-876B-883B54F8677D}" type="slidenum"/>
          </a:p>
        </p:txBody>
      </p:sp>
      <p:sp>
        <p:nvSpPr>
          <p:cNvPr id="4" name="タイトルテキスト"/>
          <p:cNvSpPr txBox="1"/>
          <p:nvPr>
            <p:ph type="title"/>
          </p:nvPr>
        </p:nvSpPr>
        <p:spPr>
          <a:xfrm>
            <a:off x="632227" y="637282"/>
            <a:ext cx="20320001" cy="1714501"/>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nchor="ctr">
            <a:normAutofit fontScale="100000" lnSpcReduction="0"/>
          </a:bodyPr>
          <a:lstStyle/>
          <a:p>
            <a:pPr/>
            <a:r>
              <a:t>タイトルテキスト</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xmlns:p14="http://schemas.microsoft.com/office/powerpoint/2010/main" spd="med" advClick="1"/>
  <p:txStyles>
    <p:titleStyle>
      <a:lvl1pPr marL="0" marR="0" indent="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1pPr>
      <a:lvl2pPr marL="0" marR="0" indent="2286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2pPr>
      <a:lvl3pPr marL="0" marR="0" indent="4572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3pPr>
      <a:lvl4pPr marL="0" marR="0" indent="6858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4pPr>
      <a:lvl5pPr marL="0" marR="0" indent="9144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5pPr>
      <a:lvl6pPr marL="0" marR="0" indent="11430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6pPr>
      <a:lvl7pPr marL="0" marR="0" indent="13716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7pPr>
      <a:lvl8pPr marL="0" marR="0" indent="16002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8pPr>
      <a:lvl9pPr marL="0" marR="0" indent="18288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9pPr>
    </p:titleStyle>
    <p:bodyStyle>
      <a:lvl1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1pPr>
      <a:lvl2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2pPr>
      <a:lvl3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3pPr>
      <a:lvl4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4pPr>
      <a:lvl5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5pPr>
      <a:lvl6pPr marL="2282951" marR="0" indent="-377951"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6pPr>
      <a:lvl7pPr marL="2663951" marR="0" indent="-377951"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7pPr>
      <a:lvl8pPr marL="3044951" marR="0" indent="-377951"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8pPr>
      <a:lvl9pPr marL="3425952" marR="0" indent="-377952"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9pPr>
    </p:bodyStyle>
    <p:otherStyle>
      <a:lvl1pPr marL="0" marR="0" indent="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1pPr>
      <a:lvl2pPr marL="0" marR="0" indent="2286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2pPr>
      <a:lvl3pPr marL="0" marR="0" indent="4572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3pPr>
      <a:lvl4pPr marL="0" marR="0" indent="6858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4pPr>
      <a:lvl5pPr marL="0" marR="0" indent="9144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5pPr>
      <a:lvl6pPr marL="0" marR="0" indent="11430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6pPr>
      <a:lvl7pPr marL="0" marR="0" indent="13716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7pPr>
      <a:lvl8pPr marL="0" marR="0" indent="16002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8pPr>
      <a:lvl9pPr marL="0" marR="0" indent="18288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dfree.biz/" TargetMode="External"/><Relationship Id="rId3" Type="http://schemas.openxmlformats.org/officeDocument/2006/relationships/image" Target="../media/image8.png"/><Relationship Id="rId4" Type="http://schemas.openxmlformats.org/officeDocument/2006/relationships/image" Target="../media/image3.jpeg"/><Relationship Id="rId5"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dfree.biz/" TargetMode="External"/><Relationship Id="rId3" Type="http://schemas.openxmlformats.org/officeDocument/2006/relationships/image" Target="../media/image8.png"/><Relationship Id="rId4" Type="http://schemas.openxmlformats.org/officeDocument/2006/relationships/image" Target="../media/image3.jpeg"/><Relationship Id="rId5" Type="http://schemas.openxmlformats.org/officeDocument/2006/relationships/image" Target="../media/image5.png"/><Relationship Id="rId6"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www.waze.com/" TargetMode="Externa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tutorial.chirimen.org/raspi3/" TargetMode="External"/><Relationship Id="rId3"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github.com/webiotmakers/material" TargetMode="External"/><Relationship Id="rId3"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www.irasutoya.com/p/terms.html" TargetMode="Externa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9.png"/><Relationship Id="rId9"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jpeg"/><Relationship Id="rId3" Type="http://schemas.openxmlformats.org/officeDocument/2006/relationships/hyperlink" Target="http://blogs.cisco.com/news/the-internet-of-things-infographic/"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hyperlink" Target="http://www.intel.com/content/www/us/en/intelligent-systems/iot/internet-of-things-infographic.html"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hyperlink" Target="http://www.gartner.com/newsroom/id/2636073" TargetMode="External"/><Relationship Id="rId4" Type="http://schemas.openxmlformats.org/officeDocument/2006/relationships/hyperlink" Target="http://blogs.cisco.com/news/the-internet-of-things-infographic/" TargetMode="External"/><Relationship Id="rId5" Type="http://schemas.openxmlformats.org/officeDocument/2006/relationships/hyperlink" Target="http://www.intel.com/content/www/us/en/intelligent-systems/iot/internet-of-things-infographic.html" TargetMode="External"/><Relationship Id="rId6"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www.itu.int/en/ITU-T/gsi/iot/Pages/default.aspx"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www.iotsymposium.co.in/about-iot/"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www.iotsymposium.co.in/about-iot/"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Web×IoT Makers Challenge - Start Up…"/>
          <p:cNvSpPr txBox="1"/>
          <p:nvPr>
            <p:ph type="subTitle" sz="quarter" idx="1"/>
          </p:nvPr>
        </p:nvSpPr>
        <p:spPr>
          <a:xfrm>
            <a:off x="4088308" y="10768903"/>
            <a:ext cx="16207384" cy="2062759"/>
          </a:xfrm>
          <a:prstGeom prst="rect">
            <a:avLst/>
          </a:prstGeom>
        </p:spPr>
        <p:txBody>
          <a:bodyPr/>
          <a:lstStyle/>
          <a:p>
            <a:pPr defTabSz="596458">
              <a:buClrTx/>
              <a:defRPr sz="6424"/>
            </a:pPr>
            <a:r>
              <a:t>Web×IoT Makers Challenge - Start Up</a:t>
            </a:r>
          </a:p>
          <a:p>
            <a:pPr defTabSz="596458">
              <a:defRPr sz="3796"/>
            </a:pPr>
            <a:r>
              <a:t>WebDINO Japan - Tomoya ASAI</a:t>
            </a:r>
          </a:p>
        </p:txBody>
      </p:sp>
      <p:pic>
        <p:nvPicPr>
          <p:cNvPr id="245" name="shinshu_sq.png" descr="shinshu_sq.png"/>
          <p:cNvPicPr>
            <a:picLocks noChangeAspect="1"/>
          </p:cNvPicPr>
          <p:nvPr/>
        </p:nvPicPr>
        <p:blipFill>
          <a:blip r:embed="rId2">
            <a:extLst/>
          </a:blip>
          <a:stretch>
            <a:fillRect/>
          </a:stretch>
        </p:blipFill>
        <p:spPr>
          <a:xfrm>
            <a:off x="7474721" y="608903"/>
            <a:ext cx="9434557" cy="10160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Internet of Things の基本形態"/>
          <p:cNvSpPr txBox="1"/>
          <p:nvPr>
            <p:ph type="title"/>
          </p:nvPr>
        </p:nvSpPr>
        <p:spPr>
          <a:prstGeom prst="rect">
            <a:avLst/>
          </a:prstGeom>
        </p:spPr>
        <p:txBody>
          <a:bodyPr/>
          <a:lstStyle>
            <a:lvl1pPr defTabSz="612799">
              <a:defRPr sz="7500"/>
            </a:lvl1pPr>
          </a:lstStyle>
          <a:p>
            <a:pPr/>
            <a:r>
              <a:t>Internet of Things の基本形態</a:t>
            </a:r>
          </a:p>
        </p:txBody>
      </p:sp>
      <p:sp>
        <p:nvSpPr>
          <p:cNvPr id="288" name="1. モノから何かを検出…"/>
          <p:cNvSpPr txBox="1"/>
          <p:nvPr>
            <p:ph type="body" sz="half" idx="1"/>
          </p:nvPr>
        </p:nvSpPr>
        <p:spPr>
          <a:prstGeom prst="rect">
            <a:avLst/>
          </a:prstGeom>
        </p:spPr>
        <p:txBody>
          <a:bodyPr/>
          <a:lstStyle/>
          <a:p>
            <a:pPr/>
            <a:r>
              <a:t>1. モノから何かを検出</a:t>
            </a:r>
          </a:p>
          <a:p>
            <a:pPr lvl="2"/>
            <a:r>
              <a:t>従来より膨大なデータを取得</a:t>
            </a:r>
          </a:p>
          <a:p>
            <a:pPr/>
            <a:r>
              <a:t>2. ネットワーク上で処理</a:t>
            </a:r>
          </a:p>
          <a:p>
            <a:pPr lvl="2"/>
            <a:r>
              <a:t>データの保存や通知なども</a:t>
            </a:r>
          </a:p>
          <a:p>
            <a:pPr/>
            <a:r>
              <a:t>3. モノに対する制御</a:t>
            </a:r>
          </a:p>
          <a:p>
            <a:pPr lvl="2"/>
            <a:r>
              <a:t>従来より多様なモノを制御</a:t>
            </a:r>
          </a:p>
        </p:txBody>
      </p:sp>
      <p:sp>
        <p:nvSpPr>
          <p:cNvPr id="289"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290"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1" name="1. Sense"/>
          <p:cNvSpPr txBox="1"/>
          <p:nvPr/>
        </p:nvSpPr>
        <p:spPr>
          <a:xfrm>
            <a:off x="1154191" y="7548950"/>
            <a:ext cx="2771618"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1. Sense</a:t>
            </a:r>
          </a:p>
        </p:txBody>
      </p:sp>
      <p:sp>
        <p:nvSpPr>
          <p:cNvPr id="292" name="3. Action"/>
          <p:cNvSpPr txBox="1"/>
          <p:nvPr/>
        </p:nvSpPr>
        <p:spPr>
          <a:xfrm>
            <a:off x="9986000" y="7614444"/>
            <a:ext cx="2888000"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3. Action</a:t>
            </a:r>
          </a:p>
        </p:txBody>
      </p:sp>
      <p:sp>
        <p:nvSpPr>
          <p:cNvPr id="293" name="2. Intelligence"/>
          <p:cNvSpPr txBox="1"/>
          <p:nvPr/>
        </p:nvSpPr>
        <p:spPr>
          <a:xfrm>
            <a:off x="4679914" y="6258321"/>
            <a:ext cx="4551980" cy="11993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2. Intelligence</a:t>
            </a:r>
          </a:p>
        </p:txBody>
      </p:sp>
      <p:sp>
        <p:nvSpPr>
          <p:cNvPr id="302"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03"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sp>
        <p:nvSpPr>
          <p:cNvPr id="296" name="Notify"/>
          <p:cNvSpPr txBox="1"/>
          <p:nvPr/>
        </p:nvSpPr>
        <p:spPr>
          <a:xfrm>
            <a:off x="11556736" y="4353321"/>
            <a:ext cx="1317264" cy="7929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spc="-90" sz="3600"/>
            </a:lvl1pPr>
          </a:lstStyle>
          <a:p>
            <a:pPr/>
            <a:r>
              <a:t>Notify</a:t>
            </a:r>
          </a:p>
        </p:txBody>
      </p:sp>
      <p:sp>
        <p:nvSpPr>
          <p:cNvPr id="304" name="接続の線"/>
          <p:cNvSpPr/>
          <p:nvPr/>
        </p:nvSpPr>
        <p:spPr>
          <a:xfrm>
            <a:off x="8105003" y="2937429"/>
            <a:ext cx="3553441" cy="826144"/>
          </a:xfrm>
          <a:custGeom>
            <a:avLst/>
            <a:gdLst/>
            <a:ahLst/>
            <a:cxnLst>
              <a:cxn ang="0">
                <a:pos x="wd2" y="hd2"/>
              </a:cxn>
              <a:cxn ang="5400000">
                <a:pos x="wd2" y="hd2"/>
              </a:cxn>
              <a:cxn ang="10800000">
                <a:pos x="wd2" y="hd2"/>
              </a:cxn>
              <a:cxn ang="16200000">
                <a:pos x="wd2" y="hd2"/>
              </a:cxn>
            </a:cxnLst>
            <a:rect l="0" t="0" r="r" b="b"/>
            <a:pathLst>
              <a:path w="21600" h="19648" fill="norm" stroke="1" extrusionOk="0">
                <a:moveTo>
                  <a:pt x="0" y="19648"/>
                </a:moveTo>
                <a:cubicBezTo>
                  <a:pt x="8414" y="4425"/>
                  <a:pt x="15614" y="-1952"/>
                  <a:pt x="21600" y="516"/>
                </a:cubicBezTo>
              </a:path>
            </a:pathLst>
          </a:custGeom>
          <a:ln w="63500">
            <a:solidFill>
              <a:srgbClr val="FFFFFF"/>
            </a:solidFill>
            <a:miter lim="400000"/>
            <a:tailEnd type="triangle"/>
          </a:ln>
        </p:spPr>
        <p:txBody>
          <a:bodyPr/>
          <a:lstStyle/>
          <a:p>
            <a:pPr/>
          </a:p>
        </p:txBody>
      </p:sp>
      <p:pic>
        <p:nvPicPr>
          <p:cNvPr id="298" name="motor_servo_motor_small_horn.png" descr="motor_servo_motor_small_horn.png"/>
          <p:cNvPicPr>
            <a:picLocks noChangeAspect="1"/>
          </p:cNvPicPr>
          <p:nvPr/>
        </p:nvPicPr>
        <p:blipFill>
          <a:blip r:embed="rId2">
            <a:extLst/>
          </a:blip>
          <a:stretch>
            <a:fillRect/>
          </a:stretch>
        </p:blipFill>
        <p:spPr>
          <a:xfrm>
            <a:off x="9721850" y="8636000"/>
            <a:ext cx="3416300" cy="3810000"/>
          </a:xfrm>
          <a:prstGeom prst="rect">
            <a:avLst/>
          </a:prstGeom>
          <a:ln w="12700">
            <a:miter lim="400000"/>
          </a:ln>
        </p:spPr>
      </p:pic>
      <p:pic>
        <p:nvPicPr>
          <p:cNvPr id="299" name="computer_server1.png" descr="computer_server1.png"/>
          <p:cNvPicPr>
            <a:picLocks noChangeAspect="1"/>
          </p:cNvPicPr>
          <p:nvPr/>
        </p:nvPicPr>
        <p:blipFill>
          <a:blip r:embed="rId3">
            <a:extLst/>
          </a:blip>
          <a:stretch>
            <a:fillRect/>
          </a:stretch>
        </p:blipFill>
        <p:spPr>
          <a:xfrm>
            <a:off x="5346179" y="2448321"/>
            <a:ext cx="3219451" cy="3810001"/>
          </a:xfrm>
          <a:prstGeom prst="rect">
            <a:avLst/>
          </a:prstGeom>
          <a:ln w="12700">
            <a:miter lim="400000"/>
          </a:ln>
        </p:spPr>
      </p:pic>
      <p:pic>
        <p:nvPicPr>
          <p:cNvPr id="300" name="machine_ondo_shitsudokei_blank.png" descr="machine_ondo_shitsudokei_blank.png"/>
          <p:cNvPicPr>
            <a:picLocks noChangeAspect="1"/>
          </p:cNvPicPr>
          <p:nvPr/>
        </p:nvPicPr>
        <p:blipFill>
          <a:blip r:embed="rId4">
            <a:extLst/>
          </a:blip>
          <a:stretch>
            <a:fillRect/>
          </a:stretch>
        </p:blipFill>
        <p:spPr>
          <a:xfrm>
            <a:off x="635000" y="8748306"/>
            <a:ext cx="3810000" cy="3810001"/>
          </a:xfrm>
          <a:prstGeom prst="rect">
            <a:avLst/>
          </a:prstGeom>
          <a:ln w="12700">
            <a:miter lim="400000"/>
          </a:ln>
        </p:spPr>
      </p:pic>
      <p:pic>
        <p:nvPicPr>
          <p:cNvPr id="301" name="denkyuu_on.png" descr="denkyuu_on.png"/>
          <p:cNvPicPr>
            <a:picLocks noChangeAspect="1"/>
          </p:cNvPicPr>
          <p:nvPr/>
        </p:nvPicPr>
        <p:blipFill>
          <a:blip r:embed="rId5">
            <a:extLst/>
          </a:blip>
          <a:stretch>
            <a:fillRect/>
          </a:stretch>
        </p:blipFill>
        <p:spPr>
          <a:xfrm>
            <a:off x="11164710" y="1813321"/>
            <a:ext cx="2054579" cy="25400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IoT 基本形態 - 具体例 (単一データ)"/>
          <p:cNvSpPr txBox="1"/>
          <p:nvPr>
            <p:ph type="title"/>
          </p:nvPr>
        </p:nvSpPr>
        <p:spPr>
          <a:prstGeom prst="rect">
            <a:avLst/>
          </a:prstGeom>
        </p:spPr>
        <p:txBody>
          <a:bodyPr/>
          <a:lstStyle>
            <a:lvl1pPr defTabSz="612799">
              <a:defRPr sz="7500"/>
            </a:lvl1pPr>
          </a:lstStyle>
          <a:p>
            <a:pPr/>
            <a:r>
              <a:t>IoT 基本形態 - 具体例 (単一データ)</a:t>
            </a:r>
          </a:p>
        </p:txBody>
      </p:sp>
      <p:sp>
        <p:nvSpPr>
          <p:cNvPr id="307" name="D-free…"/>
          <p:cNvSpPr txBox="1"/>
          <p:nvPr>
            <p:ph type="body" sz="half" idx="1"/>
          </p:nvPr>
        </p:nvSpPr>
        <p:spPr>
          <a:prstGeom prst="rect">
            <a:avLst/>
          </a:prstGeom>
        </p:spPr>
        <p:txBody>
          <a:bodyPr/>
          <a:lstStyle/>
          <a:p>
            <a:pPr/>
            <a:r>
              <a:t>D-free</a:t>
            </a:r>
          </a:p>
          <a:p>
            <a:pPr lvl="2"/>
            <a:r>
              <a:t>腹部に超音波センサー</a:t>
            </a:r>
          </a:p>
          <a:p>
            <a:pPr lvl="2"/>
            <a:r>
              <a:t>「うんこ出そう」を検出</a:t>
            </a:r>
          </a:p>
          <a:p>
            <a:pPr lvl="2"/>
            <a:r>
              <a:t>本人もしくは関係者に通知</a:t>
            </a:r>
          </a:p>
          <a:p>
            <a:pPr/>
            <a:r>
              <a:t>単一データでも価値がある</a:t>
            </a:r>
          </a:p>
          <a:p>
            <a:pPr lvl="2"/>
            <a:r>
              <a:t>検知するデータ自体に価値</a:t>
            </a:r>
          </a:p>
          <a:p>
            <a:pPr lvl="2"/>
            <a:r>
              <a:t>おむつセンサーなど</a:t>
            </a:r>
          </a:p>
        </p:txBody>
      </p:sp>
      <p:sp>
        <p:nvSpPr>
          <p:cNvPr id="308" name="http://dfree.biz/"/>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http://dfree.biz/</a:t>
            </a:r>
            <a:r>
              <a:t> </a:t>
            </a:r>
          </a:p>
        </p:txBody>
      </p:sp>
      <p:sp>
        <p:nvSpPr>
          <p:cNvPr id="30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7"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18"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pic>
        <p:nvPicPr>
          <p:cNvPr id="312" name="image28.png" descr="image28.png"/>
          <p:cNvPicPr>
            <a:picLocks noChangeAspect="1"/>
          </p:cNvPicPr>
          <p:nvPr/>
        </p:nvPicPr>
        <p:blipFill>
          <a:blip r:embed="rId3">
            <a:extLst/>
          </a:blip>
          <a:srcRect l="39478" t="0" r="0" b="0"/>
          <a:stretch>
            <a:fillRect/>
          </a:stretch>
        </p:blipFill>
        <p:spPr>
          <a:xfrm flipH="1">
            <a:off x="634804" y="8786217"/>
            <a:ext cx="3757809" cy="3509447"/>
          </a:xfrm>
          <a:prstGeom prst="rect">
            <a:avLst/>
          </a:prstGeom>
          <a:ln w="12700">
            <a:miter lim="400000"/>
          </a:ln>
        </p:spPr>
      </p:pic>
      <p:sp>
        <p:nvSpPr>
          <p:cNvPr id="313" name="うんこ出そう"/>
          <p:cNvSpPr txBox="1"/>
          <p:nvPr/>
        </p:nvSpPr>
        <p:spPr>
          <a:xfrm>
            <a:off x="1912460" y="11205030"/>
            <a:ext cx="2938781" cy="640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pc="0" sz="3600">
                <a:solidFill>
                  <a:srgbClr val="000000"/>
                </a:solidFill>
                <a:latin typeface="ＭＳ Ｐゴシック"/>
                <a:ea typeface="ＭＳ Ｐゴシック"/>
                <a:cs typeface="ＭＳ Ｐゴシック"/>
                <a:sym typeface="ＭＳ Ｐゴシック"/>
              </a:defRPr>
            </a:lvl1pPr>
          </a:lstStyle>
          <a:p>
            <a:pPr>
              <a:defRPr>
                <a:latin typeface="Arial"/>
                <a:ea typeface="Arial"/>
                <a:cs typeface="Arial"/>
                <a:sym typeface="Arial"/>
              </a:defRPr>
            </a:pPr>
            <a:r>
              <a:rPr>
                <a:latin typeface="ＭＳ Ｐゴシック"/>
                <a:ea typeface="ＭＳ Ｐゴシック"/>
                <a:cs typeface="ＭＳ Ｐゴシック"/>
                <a:sym typeface="ＭＳ Ｐゴシック"/>
              </a:rPr>
              <a:t>うんこ出そう</a:t>
            </a:r>
          </a:p>
        </p:txBody>
      </p:sp>
      <p:pic>
        <p:nvPicPr>
          <p:cNvPr id="314" name="image29.jpg" descr="image29.jpg"/>
          <p:cNvPicPr>
            <a:picLocks noChangeAspect="1"/>
          </p:cNvPicPr>
          <p:nvPr/>
        </p:nvPicPr>
        <p:blipFill>
          <a:blip r:embed="rId4">
            <a:extLst/>
          </a:blip>
          <a:stretch>
            <a:fillRect/>
          </a:stretch>
        </p:blipFill>
        <p:spPr>
          <a:xfrm>
            <a:off x="8129438" y="8264742"/>
            <a:ext cx="3111039" cy="4552516"/>
          </a:xfrm>
          <a:prstGeom prst="rect">
            <a:avLst/>
          </a:prstGeom>
          <a:ln w="12700">
            <a:miter lim="400000"/>
          </a:ln>
        </p:spPr>
      </p:pic>
      <p:pic>
        <p:nvPicPr>
          <p:cNvPr id="315" name="image28.png" descr="image28.png"/>
          <p:cNvPicPr>
            <a:picLocks noChangeAspect="1"/>
          </p:cNvPicPr>
          <p:nvPr/>
        </p:nvPicPr>
        <p:blipFill>
          <a:blip r:embed="rId3">
            <a:extLst/>
          </a:blip>
          <a:srcRect l="4783" t="8651" r="74866" b="15384"/>
          <a:stretch>
            <a:fillRect/>
          </a:stretch>
        </p:blipFill>
        <p:spPr>
          <a:xfrm>
            <a:off x="12191738" y="9858554"/>
            <a:ext cx="1402320" cy="2958704"/>
          </a:xfrm>
          <a:custGeom>
            <a:avLst/>
            <a:gdLst/>
            <a:ahLst/>
            <a:cxnLst>
              <a:cxn ang="0">
                <a:pos x="wd2" y="hd2"/>
              </a:cxn>
              <a:cxn ang="5400000">
                <a:pos x="wd2" y="hd2"/>
              </a:cxn>
              <a:cxn ang="10800000">
                <a:pos x="wd2" y="hd2"/>
              </a:cxn>
              <a:cxn ang="16200000">
                <a:pos x="wd2" y="hd2"/>
              </a:cxn>
            </a:cxnLst>
            <a:rect l="0" t="0" r="r" b="b"/>
            <a:pathLst>
              <a:path w="21520" h="21600" fill="norm" stroke="1" extrusionOk="0">
                <a:moveTo>
                  <a:pt x="10856" y="0"/>
                </a:moveTo>
                <a:cubicBezTo>
                  <a:pt x="4312" y="0"/>
                  <a:pt x="1819" y="97"/>
                  <a:pt x="1002" y="380"/>
                </a:cubicBezTo>
                <a:cubicBezTo>
                  <a:pt x="-41" y="740"/>
                  <a:pt x="-80" y="1221"/>
                  <a:pt x="58" y="10825"/>
                </a:cubicBezTo>
                <a:cubicBezTo>
                  <a:pt x="153" y="17496"/>
                  <a:pt x="408" y="21012"/>
                  <a:pt x="819" y="21247"/>
                </a:cubicBezTo>
                <a:cubicBezTo>
                  <a:pt x="1280" y="21509"/>
                  <a:pt x="3861" y="21600"/>
                  <a:pt x="10880" y="21600"/>
                </a:cubicBezTo>
                <a:cubicBezTo>
                  <a:pt x="19625" y="21600"/>
                  <a:pt x="20369" y="21562"/>
                  <a:pt x="20923" y="21073"/>
                </a:cubicBezTo>
                <a:cubicBezTo>
                  <a:pt x="21303" y="20736"/>
                  <a:pt x="21520" y="16985"/>
                  <a:pt x="21520" y="10772"/>
                </a:cubicBezTo>
                <a:cubicBezTo>
                  <a:pt x="21520" y="2064"/>
                  <a:pt x="21416" y="947"/>
                  <a:pt x="20564" y="501"/>
                </a:cubicBezTo>
                <a:cubicBezTo>
                  <a:pt x="19717" y="59"/>
                  <a:pt x="18605" y="0"/>
                  <a:pt x="10856" y="0"/>
                </a:cubicBezTo>
                <a:close/>
              </a:path>
            </a:pathLst>
          </a:custGeom>
          <a:ln w="12700">
            <a:miter lim="400000"/>
          </a:ln>
        </p:spPr>
      </p:pic>
      <p:pic>
        <p:nvPicPr>
          <p:cNvPr id="316" name="computer_server1.png" descr="computer_server1.png"/>
          <p:cNvPicPr>
            <a:picLocks noChangeAspect="1"/>
          </p:cNvPicPr>
          <p:nvPr/>
        </p:nvPicPr>
        <p:blipFill>
          <a:blip r:embed="rId5">
            <a:extLst/>
          </a:blip>
          <a:stretch>
            <a:fillRect/>
          </a:stretch>
        </p:blipFill>
        <p:spPr>
          <a:xfrm>
            <a:off x="5346179" y="2448321"/>
            <a:ext cx="3219451" cy="38100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IoT 基本形態 - 具体例 (単一データ)"/>
          <p:cNvSpPr txBox="1"/>
          <p:nvPr>
            <p:ph type="title"/>
          </p:nvPr>
        </p:nvSpPr>
        <p:spPr>
          <a:prstGeom prst="rect">
            <a:avLst/>
          </a:prstGeom>
        </p:spPr>
        <p:txBody>
          <a:bodyPr/>
          <a:lstStyle>
            <a:lvl1pPr defTabSz="612799">
              <a:defRPr sz="7500"/>
            </a:lvl1pPr>
          </a:lstStyle>
          <a:p>
            <a:pPr/>
            <a:r>
              <a:t>IoT 基本形態 - 具体例 (単一データ)</a:t>
            </a:r>
          </a:p>
        </p:txBody>
      </p:sp>
      <p:sp>
        <p:nvSpPr>
          <p:cNvPr id="321" name="単一データでも価値がある…"/>
          <p:cNvSpPr txBox="1"/>
          <p:nvPr>
            <p:ph type="body" sz="half" idx="1"/>
          </p:nvPr>
        </p:nvSpPr>
        <p:spPr>
          <a:prstGeom prst="rect">
            <a:avLst/>
          </a:prstGeom>
        </p:spPr>
        <p:txBody>
          <a:bodyPr/>
          <a:lstStyle/>
          <a:p>
            <a:pPr/>
            <a:r>
              <a:t>単一データでも価値がある</a:t>
            </a:r>
          </a:p>
          <a:p>
            <a:pPr lvl="2"/>
            <a:r>
              <a:t>検知するデータ自体に価値</a:t>
            </a:r>
          </a:p>
          <a:p>
            <a:pPr lvl="2"/>
            <a:r>
              <a:t>おむつセンサーなど</a:t>
            </a:r>
          </a:p>
          <a:p>
            <a:pPr lvl="1"/>
            <a:r>
              <a:t>継続的な観察で価値を向上</a:t>
            </a:r>
          </a:p>
          <a:p>
            <a:pPr lvl="3"/>
            <a:r>
              <a:t>学習による予測精度向上</a:t>
            </a:r>
          </a:p>
          <a:p>
            <a:pPr lvl="3"/>
            <a:r>
              <a:t>より高い価値の製品へ</a:t>
            </a:r>
          </a:p>
        </p:txBody>
      </p:sp>
      <p:sp>
        <p:nvSpPr>
          <p:cNvPr id="322" name="http://dfree.biz/"/>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http://dfree.biz/</a:t>
            </a:r>
            <a:r>
              <a:t> </a:t>
            </a:r>
          </a:p>
        </p:txBody>
      </p:sp>
      <p:sp>
        <p:nvSpPr>
          <p:cNvPr id="32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3"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34"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pic>
        <p:nvPicPr>
          <p:cNvPr id="326" name="image28.png" descr="image28.png"/>
          <p:cNvPicPr>
            <a:picLocks noChangeAspect="1"/>
          </p:cNvPicPr>
          <p:nvPr/>
        </p:nvPicPr>
        <p:blipFill>
          <a:blip r:embed="rId3">
            <a:extLst/>
          </a:blip>
          <a:srcRect l="39478" t="0" r="0" b="0"/>
          <a:stretch>
            <a:fillRect/>
          </a:stretch>
        </p:blipFill>
        <p:spPr>
          <a:xfrm flipH="1">
            <a:off x="634804" y="8786217"/>
            <a:ext cx="3757809" cy="3509447"/>
          </a:xfrm>
          <a:prstGeom prst="rect">
            <a:avLst/>
          </a:prstGeom>
          <a:ln w="12700">
            <a:miter lim="400000"/>
          </a:ln>
        </p:spPr>
      </p:pic>
      <p:sp>
        <p:nvSpPr>
          <p:cNvPr id="327" name="うんこ出そう"/>
          <p:cNvSpPr txBox="1"/>
          <p:nvPr/>
        </p:nvSpPr>
        <p:spPr>
          <a:xfrm>
            <a:off x="1912460" y="11205030"/>
            <a:ext cx="2938781" cy="640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pc="0" sz="3600">
                <a:solidFill>
                  <a:srgbClr val="000000"/>
                </a:solidFill>
                <a:latin typeface="ＭＳ Ｐゴシック"/>
                <a:ea typeface="ＭＳ Ｐゴシック"/>
                <a:cs typeface="ＭＳ Ｐゴシック"/>
                <a:sym typeface="ＭＳ Ｐゴシック"/>
              </a:defRPr>
            </a:lvl1pPr>
          </a:lstStyle>
          <a:p>
            <a:pPr>
              <a:defRPr>
                <a:latin typeface="Arial"/>
                <a:ea typeface="Arial"/>
                <a:cs typeface="Arial"/>
                <a:sym typeface="Arial"/>
              </a:defRPr>
            </a:pPr>
            <a:r>
              <a:rPr>
                <a:latin typeface="ＭＳ Ｐゴシック"/>
                <a:ea typeface="ＭＳ Ｐゴシック"/>
                <a:cs typeface="ＭＳ Ｐゴシック"/>
                <a:sym typeface="ＭＳ Ｐゴシック"/>
              </a:rPr>
              <a:t>うんこ出そう</a:t>
            </a:r>
          </a:p>
        </p:txBody>
      </p:sp>
      <p:pic>
        <p:nvPicPr>
          <p:cNvPr id="328" name="image29.jpg" descr="image29.jpg"/>
          <p:cNvPicPr>
            <a:picLocks noChangeAspect="1"/>
          </p:cNvPicPr>
          <p:nvPr/>
        </p:nvPicPr>
        <p:blipFill>
          <a:blip r:embed="rId4">
            <a:extLst/>
          </a:blip>
          <a:stretch>
            <a:fillRect/>
          </a:stretch>
        </p:blipFill>
        <p:spPr>
          <a:xfrm>
            <a:off x="8129438" y="8264742"/>
            <a:ext cx="3111039" cy="4552516"/>
          </a:xfrm>
          <a:prstGeom prst="rect">
            <a:avLst/>
          </a:prstGeom>
          <a:ln w="12700">
            <a:miter lim="400000"/>
          </a:ln>
        </p:spPr>
      </p:pic>
      <p:pic>
        <p:nvPicPr>
          <p:cNvPr id="329" name="image28.png" descr="image28.png"/>
          <p:cNvPicPr>
            <a:picLocks noChangeAspect="1"/>
          </p:cNvPicPr>
          <p:nvPr/>
        </p:nvPicPr>
        <p:blipFill>
          <a:blip r:embed="rId3">
            <a:extLst/>
          </a:blip>
          <a:srcRect l="4783" t="8651" r="74866" b="15384"/>
          <a:stretch>
            <a:fillRect/>
          </a:stretch>
        </p:blipFill>
        <p:spPr>
          <a:xfrm>
            <a:off x="12191738" y="9858554"/>
            <a:ext cx="1402320" cy="2958704"/>
          </a:xfrm>
          <a:custGeom>
            <a:avLst/>
            <a:gdLst/>
            <a:ahLst/>
            <a:cxnLst>
              <a:cxn ang="0">
                <a:pos x="wd2" y="hd2"/>
              </a:cxn>
              <a:cxn ang="5400000">
                <a:pos x="wd2" y="hd2"/>
              </a:cxn>
              <a:cxn ang="10800000">
                <a:pos x="wd2" y="hd2"/>
              </a:cxn>
              <a:cxn ang="16200000">
                <a:pos x="wd2" y="hd2"/>
              </a:cxn>
            </a:cxnLst>
            <a:rect l="0" t="0" r="r" b="b"/>
            <a:pathLst>
              <a:path w="21520" h="21600" fill="norm" stroke="1" extrusionOk="0">
                <a:moveTo>
                  <a:pt x="10856" y="0"/>
                </a:moveTo>
                <a:cubicBezTo>
                  <a:pt x="4312" y="0"/>
                  <a:pt x="1819" y="97"/>
                  <a:pt x="1002" y="380"/>
                </a:cubicBezTo>
                <a:cubicBezTo>
                  <a:pt x="-41" y="740"/>
                  <a:pt x="-80" y="1221"/>
                  <a:pt x="58" y="10825"/>
                </a:cubicBezTo>
                <a:cubicBezTo>
                  <a:pt x="153" y="17496"/>
                  <a:pt x="408" y="21012"/>
                  <a:pt x="819" y="21247"/>
                </a:cubicBezTo>
                <a:cubicBezTo>
                  <a:pt x="1280" y="21509"/>
                  <a:pt x="3861" y="21600"/>
                  <a:pt x="10880" y="21600"/>
                </a:cubicBezTo>
                <a:cubicBezTo>
                  <a:pt x="19625" y="21600"/>
                  <a:pt x="20369" y="21562"/>
                  <a:pt x="20923" y="21073"/>
                </a:cubicBezTo>
                <a:cubicBezTo>
                  <a:pt x="21303" y="20736"/>
                  <a:pt x="21520" y="16985"/>
                  <a:pt x="21520" y="10772"/>
                </a:cubicBezTo>
                <a:cubicBezTo>
                  <a:pt x="21520" y="2064"/>
                  <a:pt x="21416" y="947"/>
                  <a:pt x="20564" y="501"/>
                </a:cubicBezTo>
                <a:cubicBezTo>
                  <a:pt x="19717" y="59"/>
                  <a:pt x="18605" y="0"/>
                  <a:pt x="10856" y="0"/>
                </a:cubicBezTo>
                <a:close/>
              </a:path>
            </a:pathLst>
          </a:custGeom>
          <a:ln w="12700">
            <a:miter lim="400000"/>
          </a:ln>
        </p:spPr>
      </p:pic>
      <p:sp>
        <p:nvSpPr>
          <p:cNvPr id="330" name="学習"/>
          <p:cNvSpPr txBox="1"/>
          <p:nvPr/>
        </p:nvSpPr>
        <p:spPr>
          <a:xfrm>
            <a:off x="8906844" y="5007614"/>
            <a:ext cx="1556227"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学習</a:t>
            </a:r>
          </a:p>
        </p:txBody>
      </p:sp>
      <p:pic>
        <p:nvPicPr>
          <p:cNvPr id="331" name="computer_server1.png" descr="computer_server1.png"/>
          <p:cNvPicPr>
            <a:picLocks noChangeAspect="1"/>
          </p:cNvPicPr>
          <p:nvPr/>
        </p:nvPicPr>
        <p:blipFill>
          <a:blip r:embed="rId5">
            <a:extLst/>
          </a:blip>
          <a:stretch>
            <a:fillRect/>
          </a:stretch>
        </p:blipFill>
        <p:spPr>
          <a:xfrm>
            <a:off x="5346179" y="2448321"/>
            <a:ext cx="3219451" cy="3810001"/>
          </a:xfrm>
          <a:prstGeom prst="rect">
            <a:avLst/>
          </a:prstGeom>
          <a:ln w="12700">
            <a:miter lim="400000"/>
          </a:ln>
        </p:spPr>
      </p:pic>
      <p:pic>
        <p:nvPicPr>
          <p:cNvPr id="332" name="computer_jinkou_chinou.png" descr="computer_jinkou_chinou.png"/>
          <p:cNvPicPr>
            <a:picLocks noChangeAspect="1"/>
          </p:cNvPicPr>
          <p:nvPr/>
        </p:nvPicPr>
        <p:blipFill>
          <a:blip r:embed="rId6">
            <a:extLst/>
          </a:blip>
          <a:stretch>
            <a:fillRect/>
          </a:stretch>
        </p:blipFill>
        <p:spPr>
          <a:xfrm>
            <a:off x="8700476" y="2791464"/>
            <a:ext cx="2540001" cy="221615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IoT 基本形態 - 具体例 (集合データ)"/>
          <p:cNvSpPr txBox="1"/>
          <p:nvPr>
            <p:ph type="title"/>
          </p:nvPr>
        </p:nvSpPr>
        <p:spPr>
          <a:prstGeom prst="rect">
            <a:avLst/>
          </a:prstGeom>
        </p:spPr>
        <p:txBody>
          <a:bodyPr/>
          <a:lstStyle>
            <a:lvl1pPr defTabSz="612799">
              <a:defRPr sz="7500"/>
            </a:lvl1pPr>
          </a:lstStyle>
          <a:p>
            <a:pPr/>
            <a:r>
              <a:t>IoT 基本形態 - 具体例 (集合データ)</a:t>
            </a:r>
          </a:p>
        </p:txBody>
      </p:sp>
      <p:sp>
        <p:nvSpPr>
          <p:cNvPr id="337" name="Waze…"/>
          <p:cNvSpPr txBox="1"/>
          <p:nvPr>
            <p:ph type="body" sz="half" idx="1"/>
          </p:nvPr>
        </p:nvSpPr>
        <p:spPr>
          <a:prstGeom prst="rect">
            <a:avLst/>
          </a:prstGeom>
        </p:spPr>
        <p:txBody>
          <a:bodyPr/>
          <a:lstStyle/>
          <a:p>
            <a:pPr/>
            <a:r>
              <a:t>Waze</a:t>
            </a:r>
          </a:p>
          <a:p>
            <a:pPr lvl="2"/>
            <a:r>
              <a:t>多数の車の情報を収集・集約</a:t>
            </a:r>
          </a:p>
          <a:p>
            <a:pPr lvl="2"/>
            <a:r>
              <a:t>渋滞情報のコミュニティ共有</a:t>
            </a:r>
          </a:p>
          <a:p>
            <a:pPr lvl="2"/>
            <a:r>
              <a:t>日本のカーナビはより高機能...</a:t>
            </a:r>
          </a:p>
          <a:p>
            <a:pPr/>
            <a:r>
              <a:t>集合データによる価値</a:t>
            </a:r>
          </a:p>
          <a:p>
            <a:pPr lvl="2"/>
            <a:r>
              <a:t>震災時の通行可能マップなど</a:t>
            </a:r>
          </a:p>
        </p:txBody>
      </p:sp>
      <p:sp>
        <p:nvSpPr>
          <p:cNvPr id="338" name="https://www.waze.co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https://www.waze.com/</a:t>
            </a:r>
            <a:r>
              <a:t> </a:t>
            </a:r>
          </a:p>
        </p:txBody>
      </p:sp>
      <p:sp>
        <p:nvSpPr>
          <p:cNvPr id="33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7"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58"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grpSp>
        <p:nvGrpSpPr>
          <p:cNvPr id="352" name="グループ"/>
          <p:cNvGrpSpPr/>
          <p:nvPr/>
        </p:nvGrpSpPr>
        <p:grpSpPr>
          <a:xfrm>
            <a:off x="635000" y="9328817"/>
            <a:ext cx="4583154" cy="2424367"/>
            <a:chOff x="0" y="0"/>
            <a:chExt cx="4583153" cy="2424366"/>
          </a:xfrm>
        </p:grpSpPr>
        <p:grpSp>
          <p:nvGrpSpPr>
            <p:cNvPr id="344" name="グループ"/>
            <p:cNvGrpSpPr/>
            <p:nvPr/>
          </p:nvGrpSpPr>
          <p:grpSpPr>
            <a:xfrm>
              <a:off x="132082" y="-1"/>
              <a:ext cx="4451072" cy="2424367"/>
              <a:chOff x="0" y="0"/>
              <a:chExt cx="4451071" cy="2424366"/>
            </a:xfrm>
          </p:grpSpPr>
          <p:sp>
            <p:nvSpPr>
              <p:cNvPr id="342" name="図形"/>
              <p:cNvSpPr/>
              <p:nvPr/>
            </p:nvSpPr>
            <p:spPr>
              <a:xfrm rot="10800000">
                <a:off x="0" y="0"/>
                <a:ext cx="4451072" cy="2424366"/>
              </a:xfrm>
              <a:custGeom>
                <a:avLst/>
                <a:gdLst/>
                <a:ahLst/>
                <a:cxnLst>
                  <a:cxn ang="0">
                    <a:pos x="wd2" y="hd2"/>
                  </a:cxn>
                  <a:cxn ang="5400000">
                    <a:pos x="wd2" y="hd2"/>
                  </a:cxn>
                  <a:cxn ang="10800000">
                    <a:pos x="wd2" y="hd2"/>
                  </a:cxn>
                  <a:cxn ang="16200000">
                    <a:pos x="wd2" y="hd2"/>
                  </a:cxn>
                </a:cxnLst>
                <a:rect l="0" t="0" r="r" b="b"/>
                <a:pathLst>
                  <a:path w="21365" h="20995" fill="norm" stroke="1" extrusionOk="0">
                    <a:moveTo>
                      <a:pt x="1944" y="6912"/>
                    </a:moveTo>
                    <a:cubicBezTo>
                      <a:pt x="1811" y="5594"/>
                      <a:pt x="2123" y="4265"/>
                      <a:pt x="2795" y="3287"/>
                    </a:cubicBezTo>
                    <a:cubicBezTo>
                      <a:pt x="3858" y="1741"/>
                      <a:pt x="5582" y="1397"/>
                      <a:pt x="6935" y="2458"/>
                    </a:cubicBezTo>
                    <a:cubicBezTo>
                      <a:pt x="7762" y="373"/>
                      <a:pt x="9854" y="-58"/>
                      <a:pt x="11109" y="1599"/>
                    </a:cubicBezTo>
                    <a:cubicBezTo>
                      <a:pt x="11426" y="749"/>
                      <a:pt x="12034" y="162"/>
                      <a:pt x="12736" y="29"/>
                    </a:cubicBezTo>
                    <a:cubicBezTo>
                      <a:pt x="13508" y="-118"/>
                      <a:pt x="14280" y="306"/>
                      <a:pt x="14753" y="1137"/>
                    </a:cubicBezTo>
                    <a:cubicBezTo>
                      <a:pt x="15435" y="61"/>
                      <a:pt x="16565" y="-292"/>
                      <a:pt x="17534" y="267"/>
                    </a:cubicBezTo>
                    <a:cubicBezTo>
                      <a:pt x="18272" y="692"/>
                      <a:pt x="18801" y="1583"/>
                      <a:pt x="18944" y="2640"/>
                    </a:cubicBezTo>
                    <a:cubicBezTo>
                      <a:pt x="19797" y="2952"/>
                      <a:pt x="20477" y="3817"/>
                      <a:pt x="20753" y="4944"/>
                    </a:cubicBezTo>
                    <a:cubicBezTo>
                      <a:pt x="20954" y="5762"/>
                      <a:pt x="20926" y="6650"/>
                      <a:pt x="20672" y="7442"/>
                    </a:cubicBezTo>
                    <a:cubicBezTo>
                      <a:pt x="21295" y="8527"/>
                      <a:pt x="21513" y="9934"/>
                      <a:pt x="21264" y="11261"/>
                    </a:cubicBezTo>
                    <a:cubicBezTo>
                      <a:pt x="20933" y="13025"/>
                      <a:pt x="19838" y="14346"/>
                      <a:pt x="18492" y="14604"/>
                    </a:cubicBezTo>
                    <a:cubicBezTo>
                      <a:pt x="18486" y="15705"/>
                      <a:pt x="18124" y="16749"/>
                      <a:pt x="17500" y="17468"/>
                    </a:cubicBezTo>
                    <a:cubicBezTo>
                      <a:pt x="16552" y="18561"/>
                      <a:pt x="15183" y="18701"/>
                      <a:pt x="14122" y="17815"/>
                    </a:cubicBezTo>
                    <a:cubicBezTo>
                      <a:pt x="13778" y="19337"/>
                      <a:pt x="12859" y="20501"/>
                      <a:pt x="11707" y="20871"/>
                    </a:cubicBezTo>
                    <a:cubicBezTo>
                      <a:pt x="10350" y="21308"/>
                      <a:pt x="8934" y="20564"/>
                      <a:pt x="8158" y="19006"/>
                    </a:cubicBezTo>
                    <a:cubicBezTo>
                      <a:pt x="6326" y="20485"/>
                      <a:pt x="3948" y="19653"/>
                      <a:pt x="2885" y="17163"/>
                    </a:cubicBezTo>
                    <a:cubicBezTo>
                      <a:pt x="1841" y="17327"/>
                      <a:pt x="860" y="16459"/>
                      <a:pt x="566" y="15112"/>
                    </a:cubicBezTo>
                    <a:cubicBezTo>
                      <a:pt x="354" y="14137"/>
                      <a:pt x="542" y="13085"/>
                      <a:pt x="1062" y="12344"/>
                    </a:cubicBezTo>
                    <a:cubicBezTo>
                      <a:pt x="324" y="11762"/>
                      <a:pt x="-87" y="10646"/>
                      <a:pt x="16" y="9503"/>
                    </a:cubicBezTo>
                    <a:cubicBezTo>
                      <a:pt x="136" y="8165"/>
                      <a:pt x="929" y="7117"/>
                      <a:pt x="1926" y="6979"/>
                    </a:cubicBezTo>
                    <a:cubicBezTo>
                      <a:pt x="1932" y="6956"/>
                      <a:pt x="1939" y="6934"/>
                      <a:pt x="1944" y="6912"/>
                    </a:cubicBezTo>
                    <a:close/>
                  </a:path>
                </a:pathLst>
              </a:custGeom>
              <a:solidFill>
                <a:srgbClr val="FFFFFF"/>
              </a:solidFill>
              <a:ln w="12700" cap="flat">
                <a:solidFill>
                  <a:srgbClr val="4A7EBB"/>
                </a:solidFill>
                <a:prstDash val="solid"/>
                <a:round/>
              </a:ln>
              <a:effectLst>
                <a:outerShdw sx="100000" sy="100000" kx="0" ky="0" algn="b" rotWithShape="0" blurRad="76200" dist="38100" dir="5400000">
                  <a:srgbClr val="000000">
                    <a:alpha val="37999"/>
                  </a:srgbClr>
                </a:outerShdw>
              </a:effectLst>
            </p:spPr>
            <p:txBody>
              <a:bodyPr wrap="square" lIns="91439" tIns="91439" rIns="91439" bIns="91439" numCol="1" anchor="ctr">
                <a:noAutofit/>
              </a:bodyPr>
              <a:lstStyle/>
              <a:p>
                <a:pPr algn="l" defTabSz="1828800">
                  <a:defRPr spc="0" sz="3600">
                    <a:solidFill>
                      <a:srgbClr val="000000"/>
                    </a:solidFill>
                    <a:latin typeface="Arial"/>
                    <a:ea typeface="Arial"/>
                    <a:cs typeface="Arial"/>
                    <a:sym typeface="Arial"/>
                  </a:defRPr>
                </a:pPr>
              </a:p>
            </p:txBody>
          </p:sp>
          <p:sp>
            <p:nvSpPr>
              <p:cNvPr id="343" name="図形"/>
              <p:cNvSpPr/>
              <p:nvPr/>
            </p:nvSpPr>
            <p:spPr>
              <a:xfrm rot="10800000">
                <a:off x="146326" y="239542"/>
                <a:ext cx="4078719" cy="2061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1" y="19806"/>
                      <a:pt x="14386" y="20172"/>
                    </a:cubicBezTo>
                    <a:moveTo>
                      <a:pt x="17421" y="12116"/>
                    </a:moveTo>
                    <a:cubicBezTo>
                      <a:pt x="18513" y="12897"/>
                      <a:pt x="19202" y="14528"/>
                      <a:pt x="19192" y="16310"/>
                    </a:cubicBezTo>
                    <a:moveTo>
                      <a:pt x="21600" y="7649"/>
                    </a:moveTo>
                    <a:cubicBezTo>
                      <a:pt x="21423" y="8256"/>
                      <a:pt x="21153" y="8794"/>
                      <a:pt x="20811" y="9222"/>
                    </a:cubicBezTo>
                    <a:moveTo>
                      <a:pt x="19707" y="1814"/>
                    </a:moveTo>
                    <a:cubicBezTo>
                      <a:pt x="19737" y="2059"/>
                      <a:pt x="19751" y="2308"/>
                      <a:pt x="19748" y="2557"/>
                    </a:cubicBezTo>
                    <a:moveTo>
                      <a:pt x="14668" y="947"/>
                    </a:moveTo>
                    <a:cubicBezTo>
                      <a:pt x="14771" y="605"/>
                      <a:pt x="14907" y="286"/>
                      <a:pt x="15073" y="0"/>
                    </a:cubicBezTo>
                    <a:moveTo>
                      <a:pt x="10888" y="1399"/>
                    </a:moveTo>
                    <a:cubicBezTo>
                      <a:pt x="10930" y="1116"/>
                      <a:pt x="10996" y="841"/>
                      <a:pt x="11084" y="582"/>
                    </a:cubicBezTo>
                    <a:moveTo>
                      <a:pt x="6452" y="1676"/>
                    </a:moveTo>
                    <a:cubicBezTo>
                      <a:pt x="6709" y="1897"/>
                      <a:pt x="6947" y="2164"/>
                      <a:pt x="7160" y="2469"/>
                    </a:cubicBezTo>
                    <a:moveTo>
                      <a:pt x="1072" y="7905"/>
                    </a:moveTo>
                    <a:cubicBezTo>
                      <a:pt x="1016" y="7632"/>
                      <a:pt x="974" y="7353"/>
                      <a:pt x="948" y="7071"/>
                    </a:cubicBezTo>
                  </a:path>
                </a:pathLst>
              </a:custGeom>
              <a:noFill/>
              <a:ln w="12700" cap="flat">
                <a:solidFill>
                  <a:srgbClr val="4A7EBB"/>
                </a:solidFill>
                <a:prstDash val="solid"/>
                <a:round/>
              </a:ln>
              <a:effectLst/>
            </p:spPr>
            <p:txBody>
              <a:bodyPr wrap="square" lIns="91439" tIns="91439" rIns="91439" bIns="91439" numCol="1" anchor="ctr">
                <a:noAutofit/>
              </a:bodyPr>
              <a:lstStyle/>
              <a:p>
                <a:pPr algn="l" defTabSz="1828800">
                  <a:defRPr spc="0" sz="3600">
                    <a:solidFill>
                      <a:srgbClr val="000000"/>
                    </a:solidFill>
                    <a:latin typeface="Arial"/>
                    <a:ea typeface="Arial"/>
                    <a:cs typeface="Arial"/>
                    <a:sym typeface="Arial"/>
                  </a:defRPr>
                </a:pPr>
              </a:p>
            </p:txBody>
          </p:sp>
        </p:grpSp>
        <p:pic>
          <p:nvPicPr>
            <p:cNvPr id="345" name="é‘ê¬.png" descr="é‘ê¬.png"/>
            <p:cNvPicPr>
              <a:picLocks noChangeAspect="1"/>
            </p:cNvPicPr>
            <p:nvPr/>
          </p:nvPicPr>
          <p:blipFill>
            <a:blip r:embed="rId3">
              <a:extLst/>
            </a:blip>
            <a:stretch>
              <a:fillRect/>
            </a:stretch>
          </p:blipFill>
          <p:spPr>
            <a:xfrm>
              <a:off x="540887" y="197869"/>
              <a:ext cx="1103561" cy="695411"/>
            </a:xfrm>
            <a:prstGeom prst="rect">
              <a:avLst/>
            </a:prstGeom>
            <a:ln w="12700" cap="flat">
              <a:noFill/>
              <a:miter lim="400000"/>
            </a:ln>
            <a:effectLst/>
          </p:spPr>
        </p:pic>
        <p:pic>
          <p:nvPicPr>
            <p:cNvPr id="346" name="é‘ê¬.png" descr="é‘ê¬.png"/>
            <p:cNvPicPr>
              <a:picLocks noChangeAspect="1"/>
            </p:cNvPicPr>
            <p:nvPr/>
          </p:nvPicPr>
          <p:blipFill>
            <a:blip r:embed="rId3">
              <a:extLst/>
            </a:blip>
            <a:stretch>
              <a:fillRect/>
            </a:stretch>
          </p:blipFill>
          <p:spPr>
            <a:xfrm>
              <a:off x="1688018" y="641725"/>
              <a:ext cx="1103560" cy="695411"/>
            </a:xfrm>
            <a:prstGeom prst="rect">
              <a:avLst/>
            </a:prstGeom>
            <a:ln w="12700" cap="flat">
              <a:noFill/>
              <a:miter lim="400000"/>
            </a:ln>
            <a:effectLst/>
          </p:spPr>
        </p:pic>
        <p:pic>
          <p:nvPicPr>
            <p:cNvPr id="347" name="é‘ê¬.png" descr="é‘ê¬.png"/>
            <p:cNvPicPr>
              <a:picLocks noChangeAspect="1"/>
            </p:cNvPicPr>
            <p:nvPr/>
          </p:nvPicPr>
          <p:blipFill>
            <a:blip r:embed="rId3">
              <a:extLst/>
            </a:blip>
            <a:stretch>
              <a:fillRect/>
            </a:stretch>
          </p:blipFill>
          <p:spPr>
            <a:xfrm>
              <a:off x="2835149" y="7992"/>
              <a:ext cx="1103560" cy="695411"/>
            </a:xfrm>
            <a:prstGeom prst="rect">
              <a:avLst/>
            </a:prstGeom>
            <a:ln w="12700" cap="flat">
              <a:noFill/>
              <a:miter lim="400000"/>
            </a:ln>
            <a:effectLst/>
          </p:spPr>
        </p:pic>
        <p:pic>
          <p:nvPicPr>
            <p:cNvPr id="348" name="é‘ê¬.png" descr="é‘ê¬.png"/>
            <p:cNvPicPr>
              <a:picLocks noChangeAspect="1"/>
            </p:cNvPicPr>
            <p:nvPr/>
          </p:nvPicPr>
          <p:blipFill>
            <a:blip r:embed="rId3">
              <a:extLst/>
            </a:blip>
            <a:stretch>
              <a:fillRect/>
            </a:stretch>
          </p:blipFill>
          <p:spPr>
            <a:xfrm>
              <a:off x="3354250" y="1021480"/>
              <a:ext cx="1103561" cy="695411"/>
            </a:xfrm>
            <a:prstGeom prst="rect">
              <a:avLst/>
            </a:prstGeom>
            <a:ln w="12700" cap="flat">
              <a:noFill/>
              <a:miter lim="400000"/>
            </a:ln>
            <a:effectLst/>
          </p:spPr>
        </p:pic>
        <p:pic>
          <p:nvPicPr>
            <p:cNvPr id="349" name="é‘ê¬.png" descr="é‘ê¬.png"/>
            <p:cNvPicPr>
              <a:picLocks noChangeAspect="1"/>
            </p:cNvPicPr>
            <p:nvPr/>
          </p:nvPicPr>
          <p:blipFill>
            <a:blip r:embed="rId3">
              <a:extLst/>
            </a:blip>
            <a:stretch>
              <a:fillRect/>
            </a:stretch>
          </p:blipFill>
          <p:spPr>
            <a:xfrm>
              <a:off x="2416462" y="1716890"/>
              <a:ext cx="1103561" cy="695411"/>
            </a:xfrm>
            <a:prstGeom prst="rect">
              <a:avLst/>
            </a:prstGeom>
            <a:ln w="12700" cap="flat">
              <a:noFill/>
              <a:miter lim="400000"/>
            </a:ln>
            <a:effectLst/>
          </p:spPr>
        </p:pic>
        <p:pic>
          <p:nvPicPr>
            <p:cNvPr id="350" name="é‘ê¬.png" descr="é‘ê¬.png"/>
            <p:cNvPicPr>
              <a:picLocks noChangeAspect="1"/>
            </p:cNvPicPr>
            <p:nvPr/>
          </p:nvPicPr>
          <p:blipFill>
            <a:blip r:embed="rId3">
              <a:extLst/>
            </a:blip>
            <a:stretch>
              <a:fillRect/>
            </a:stretch>
          </p:blipFill>
          <p:spPr>
            <a:xfrm>
              <a:off x="1103559" y="1716890"/>
              <a:ext cx="1103561" cy="695411"/>
            </a:xfrm>
            <a:prstGeom prst="rect">
              <a:avLst/>
            </a:prstGeom>
            <a:ln w="12700" cap="flat">
              <a:noFill/>
              <a:miter lim="400000"/>
            </a:ln>
            <a:effectLst/>
          </p:spPr>
        </p:pic>
        <p:pic>
          <p:nvPicPr>
            <p:cNvPr id="351" name="é‘ê¬.png" descr="é‘ê¬.png"/>
            <p:cNvPicPr>
              <a:picLocks noChangeAspect="1"/>
            </p:cNvPicPr>
            <p:nvPr/>
          </p:nvPicPr>
          <p:blipFill>
            <a:blip r:embed="rId3">
              <a:extLst/>
            </a:blip>
            <a:stretch>
              <a:fillRect/>
            </a:stretch>
          </p:blipFill>
          <p:spPr>
            <a:xfrm>
              <a:off x="0" y="1147257"/>
              <a:ext cx="1103560" cy="695411"/>
            </a:xfrm>
            <a:prstGeom prst="rect">
              <a:avLst/>
            </a:prstGeom>
            <a:ln w="12700" cap="flat">
              <a:noFill/>
              <a:miter lim="400000"/>
            </a:ln>
            <a:effectLst/>
          </p:spPr>
        </p:pic>
      </p:grpSp>
      <p:pic>
        <p:nvPicPr>
          <p:cNvPr id="353" name="image33.png" descr="image33.png"/>
          <p:cNvPicPr>
            <a:picLocks noChangeAspect="1"/>
          </p:cNvPicPr>
          <p:nvPr/>
        </p:nvPicPr>
        <p:blipFill>
          <a:blip r:embed="rId4">
            <a:extLst/>
          </a:blip>
          <a:stretch>
            <a:fillRect/>
          </a:stretch>
        </p:blipFill>
        <p:spPr>
          <a:xfrm>
            <a:off x="7112000" y="8898194"/>
            <a:ext cx="5080000" cy="3547807"/>
          </a:xfrm>
          <a:prstGeom prst="rect">
            <a:avLst/>
          </a:prstGeom>
          <a:ln w="12700">
            <a:miter lim="400000"/>
          </a:ln>
        </p:spPr>
      </p:pic>
      <p:sp>
        <p:nvSpPr>
          <p:cNvPr id="354" name="加速度センサー"/>
          <p:cNvSpPr txBox="1"/>
          <p:nvPr/>
        </p:nvSpPr>
        <p:spPr>
          <a:xfrm>
            <a:off x="635000" y="7970828"/>
            <a:ext cx="5147152"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加速度センサー</a:t>
            </a:r>
          </a:p>
        </p:txBody>
      </p:sp>
      <p:sp>
        <p:nvSpPr>
          <p:cNvPr id="355" name="渋滞情報"/>
          <p:cNvSpPr txBox="1"/>
          <p:nvPr/>
        </p:nvSpPr>
        <p:spPr>
          <a:xfrm>
            <a:off x="8191805" y="7876638"/>
            <a:ext cx="2992598"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渋滞情報</a:t>
            </a:r>
          </a:p>
        </p:txBody>
      </p:sp>
      <p:pic>
        <p:nvPicPr>
          <p:cNvPr id="356" name="computer_server1.png" descr="computer_server1.png"/>
          <p:cNvPicPr>
            <a:picLocks noChangeAspect="1"/>
          </p:cNvPicPr>
          <p:nvPr/>
        </p:nvPicPr>
        <p:blipFill>
          <a:blip r:embed="rId5">
            <a:extLst/>
          </a:blip>
          <a:stretch>
            <a:fillRect/>
          </a:stretch>
        </p:blipFill>
        <p:spPr>
          <a:xfrm>
            <a:off x="5346179" y="2448321"/>
            <a:ext cx="3219451" cy="38100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IoT 基本形態 - 学習と AI"/>
          <p:cNvSpPr txBox="1"/>
          <p:nvPr>
            <p:ph type="title"/>
          </p:nvPr>
        </p:nvSpPr>
        <p:spPr>
          <a:prstGeom prst="rect">
            <a:avLst/>
          </a:prstGeom>
        </p:spPr>
        <p:txBody>
          <a:bodyPr/>
          <a:lstStyle>
            <a:lvl1pPr defTabSz="612799">
              <a:defRPr sz="7500"/>
            </a:lvl1pPr>
          </a:lstStyle>
          <a:p>
            <a:pPr/>
            <a:r>
              <a:t>IoT 基本形態 - 学習と AI</a:t>
            </a:r>
          </a:p>
        </p:txBody>
      </p:sp>
      <p:sp>
        <p:nvSpPr>
          <p:cNvPr id="361" name="工場の監視システム…"/>
          <p:cNvSpPr txBox="1"/>
          <p:nvPr>
            <p:ph type="body" sz="half" idx="1"/>
          </p:nvPr>
        </p:nvSpPr>
        <p:spPr>
          <a:prstGeom prst="rect">
            <a:avLst/>
          </a:prstGeom>
        </p:spPr>
        <p:txBody>
          <a:bodyPr/>
          <a:lstStyle/>
          <a:p>
            <a:pPr/>
            <a:r>
              <a:t>工場の監視システム</a:t>
            </a:r>
          </a:p>
          <a:p>
            <a:pPr lvl="2"/>
            <a:r>
              <a:t>生産ラインの多様な情報を集約的に集めて通常状態を学習</a:t>
            </a:r>
          </a:p>
          <a:p>
            <a:pPr lvl="2"/>
            <a:r>
              <a:t>通常と異なる場合を検出</a:t>
            </a:r>
          </a:p>
          <a:p>
            <a:pPr lvl="2"/>
            <a:r>
              <a:t>外れ値の検出、大量データの機械学習などを利用</a:t>
            </a:r>
          </a:p>
        </p:txBody>
      </p:sp>
      <p:sp>
        <p:nvSpPr>
          <p:cNvPr id="362"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36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多様な情報"/>
          <p:cNvSpPr txBox="1"/>
          <p:nvPr/>
        </p:nvSpPr>
        <p:spPr>
          <a:xfrm>
            <a:off x="684609" y="7548950"/>
            <a:ext cx="3710782"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多様な情報</a:t>
            </a:r>
          </a:p>
        </p:txBody>
      </p:sp>
      <p:sp>
        <p:nvSpPr>
          <p:cNvPr id="365" name="学習して異常値を検出"/>
          <p:cNvSpPr txBox="1"/>
          <p:nvPr/>
        </p:nvSpPr>
        <p:spPr>
          <a:xfrm>
            <a:off x="3316099" y="6258321"/>
            <a:ext cx="7279610" cy="11993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学習して異常値を検出</a:t>
            </a:r>
          </a:p>
        </p:txBody>
      </p:sp>
      <p:sp>
        <p:nvSpPr>
          <p:cNvPr id="366" name="通知、制御…"/>
          <p:cNvSpPr txBox="1"/>
          <p:nvPr/>
        </p:nvSpPr>
        <p:spPr>
          <a:xfrm>
            <a:off x="7091214" y="8849121"/>
            <a:ext cx="3856629" cy="33837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通知、制御</a:t>
            </a:r>
          </a:p>
          <a:p>
            <a:pPr/>
            <a:r>
              <a:t>その他の</a:t>
            </a:r>
          </a:p>
          <a:p>
            <a:pPr/>
            <a:r>
              <a:t>アクション</a:t>
            </a:r>
          </a:p>
        </p:txBody>
      </p:sp>
      <p:pic>
        <p:nvPicPr>
          <p:cNvPr id="367" name="computer_jinkou_chinou.png" descr="computer_jinkou_chinou.png"/>
          <p:cNvPicPr>
            <a:picLocks noChangeAspect="1"/>
          </p:cNvPicPr>
          <p:nvPr/>
        </p:nvPicPr>
        <p:blipFill>
          <a:blip r:embed="rId2">
            <a:extLst/>
          </a:blip>
          <a:stretch>
            <a:fillRect/>
          </a:stretch>
        </p:blipFill>
        <p:spPr>
          <a:xfrm>
            <a:off x="8700476" y="2791464"/>
            <a:ext cx="2540001" cy="2216151"/>
          </a:xfrm>
          <a:prstGeom prst="rect">
            <a:avLst/>
          </a:prstGeom>
          <a:ln w="12700">
            <a:miter lim="400000"/>
          </a:ln>
        </p:spPr>
      </p:pic>
      <p:sp>
        <p:nvSpPr>
          <p:cNvPr id="372"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73"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pic>
        <p:nvPicPr>
          <p:cNvPr id="370" name="computer_server1.png" descr="computer_server1.png"/>
          <p:cNvPicPr>
            <a:picLocks noChangeAspect="1"/>
          </p:cNvPicPr>
          <p:nvPr/>
        </p:nvPicPr>
        <p:blipFill>
          <a:blip r:embed="rId3">
            <a:extLst/>
          </a:blip>
          <a:stretch>
            <a:fillRect/>
          </a:stretch>
        </p:blipFill>
        <p:spPr>
          <a:xfrm>
            <a:off x="5346179" y="2448321"/>
            <a:ext cx="3219451" cy="3810001"/>
          </a:xfrm>
          <a:prstGeom prst="rect">
            <a:avLst/>
          </a:prstGeom>
          <a:ln w="12700">
            <a:miter lim="400000"/>
          </a:ln>
        </p:spPr>
      </p:pic>
      <p:pic>
        <p:nvPicPr>
          <p:cNvPr id="371" name="machine_syasyutsu_seikeiki.png" descr="machine_syasyutsu_seikeiki.png"/>
          <p:cNvPicPr>
            <a:picLocks noChangeAspect="1"/>
          </p:cNvPicPr>
          <p:nvPr/>
        </p:nvPicPr>
        <p:blipFill>
          <a:blip r:embed="rId4">
            <a:extLst/>
          </a:blip>
          <a:stretch>
            <a:fillRect/>
          </a:stretch>
        </p:blipFill>
        <p:spPr>
          <a:xfrm>
            <a:off x="635000" y="8849121"/>
            <a:ext cx="5080000" cy="363912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Internet of Things の考え方"/>
          <p:cNvSpPr txBox="1"/>
          <p:nvPr>
            <p:ph type="title"/>
          </p:nvPr>
        </p:nvSpPr>
        <p:spPr>
          <a:prstGeom prst="rect">
            <a:avLst/>
          </a:prstGeom>
        </p:spPr>
        <p:txBody>
          <a:bodyPr/>
          <a:lstStyle>
            <a:lvl1pPr defTabSz="612799">
              <a:defRPr sz="7500"/>
            </a:lvl1pPr>
          </a:lstStyle>
          <a:p>
            <a:pPr/>
            <a:r>
              <a:t>Internet of Things の考え方</a:t>
            </a:r>
          </a:p>
        </p:txBody>
      </p:sp>
      <p:sp>
        <p:nvSpPr>
          <p:cNvPr id="376" name="1. 何を検出するのか…"/>
          <p:cNvSpPr txBox="1"/>
          <p:nvPr>
            <p:ph type="body" sz="half" idx="1"/>
          </p:nvPr>
        </p:nvSpPr>
        <p:spPr>
          <a:prstGeom prst="rect">
            <a:avLst/>
          </a:prstGeom>
        </p:spPr>
        <p:txBody>
          <a:bodyPr/>
          <a:lstStyle/>
          <a:p>
            <a:pPr/>
            <a:r>
              <a:t>1. 何を検出するのか</a:t>
            </a:r>
          </a:p>
          <a:p>
            <a:pPr lvl="2"/>
            <a:r>
              <a:t>得たい情報、タイミングは？</a:t>
            </a:r>
          </a:p>
          <a:p>
            <a:pPr/>
            <a:r>
              <a:t>2. 情報をどう処理するのか</a:t>
            </a:r>
          </a:p>
          <a:p>
            <a:pPr lvl="2"/>
            <a:r>
              <a:t>単純に保持、集めて解析？</a:t>
            </a:r>
          </a:p>
          <a:p>
            <a:pPr/>
            <a:r>
              <a:t>3. 何を行うのか</a:t>
            </a:r>
          </a:p>
          <a:p>
            <a:pPr lvl="2"/>
            <a:r>
              <a:t>何処にどんな影響を与える？</a:t>
            </a:r>
          </a:p>
        </p:txBody>
      </p:sp>
      <p:sp>
        <p:nvSpPr>
          <p:cNvPr id="377"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37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9" name="1. Sense"/>
          <p:cNvSpPr txBox="1"/>
          <p:nvPr/>
        </p:nvSpPr>
        <p:spPr>
          <a:xfrm>
            <a:off x="1154191" y="7548950"/>
            <a:ext cx="2771618"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1. Sense</a:t>
            </a:r>
          </a:p>
        </p:txBody>
      </p:sp>
      <p:sp>
        <p:nvSpPr>
          <p:cNvPr id="380" name="3. Action"/>
          <p:cNvSpPr txBox="1"/>
          <p:nvPr/>
        </p:nvSpPr>
        <p:spPr>
          <a:xfrm>
            <a:off x="9986000" y="7614444"/>
            <a:ext cx="2888000"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3. Action</a:t>
            </a:r>
          </a:p>
        </p:txBody>
      </p:sp>
      <p:sp>
        <p:nvSpPr>
          <p:cNvPr id="381" name="2. Intelligence"/>
          <p:cNvSpPr txBox="1"/>
          <p:nvPr/>
        </p:nvSpPr>
        <p:spPr>
          <a:xfrm>
            <a:off x="4679914" y="6258321"/>
            <a:ext cx="4551980" cy="11993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2. Intelligence</a:t>
            </a:r>
          </a:p>
        </p:txBody>
      </p:sp>
      <p:sp>
        <p:nvSpPr>
          <p:cNvPr id="382" name="Storage"/>
          <p:cNvSpPr txBox="1"/>
          <p:nvPr/>
        </p:nvSpPr>
        <p:spPr>
          <a:xfrm>
            <a:off x="6130165" y="5481777"/>
            <a:ext cx="1651478" cy="7929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spc="-90" sz="3600"/>
            </a:lvl1pPr>
          </a:lstStyle>
          <a:p>
            <a:pPr/>
            <a:r>
              <a:t>Storage</a:t>
            </a:r>
          </a:p>
        </p:txBody>
      </p:sp>
      <p:pic>
        <p:nvPicPr>
          <p:cNvPr id="383" name="motor_servo_motor_small_horn.png" descr="motor_servo_motor_small_horn.png"/>
          <p:cNvPicPr>
            <a:picLocks noChangeAspect="1"/>
          </p:cNvPicPr>
          <p:nvPr/>
        </p:nvPicPr>
        <p:blipFill>
          <a:blip r:embed="rId2">
            <a:extLst/>
          </a:blip>
          <a:stretch>
            <a:fillRect/>
          </a:stretch>
        </p:blipFill>
        <p:spPr>
          <a:xfrm>
            <a:off x="9721850" y="8636000"/>
            <a:ext cx="3416300" cy="3810000"/>
          </a:xfrm>
          <a:prstGeom prst="rect">
            <a:avLst/>
          </a:prstGeom>
          <a:ln w="12700">
            <a:miter lim="400000"/>
          </a:ln>
        </p:spPr>
      </p:pic>
      <p:sp>
        <p:nvSpPr>
          <p:cNvPr id="391"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92" name="接続の線"/>
          <p:cNvSpPr/>
          <p:nvPr/>
        </p:nvSpPr>
        <p:spPr>
          <a:xfrm>
            <a:off x="8102605" y="4530912"/>
            <a:ext cx="5027825" cy="5026249"/>
          </a:xfrm>
          <a:custGeom>
            <a:avLst/>
            <a:gdLst/>
            <a:ahLst/>
            <a:cxnLst>
              <a:cxn ang="0">
                <a:pos x="wd2" y="hd2"/>
              </a:cxn>
              <a:cxn ang="5400000">
                <a:pos x="wd2" y="hd2"/>
              </a:cxn>
              <a:cxn ang="10800000">
                <a:pos x="wd2" y="hd2"/>
              </a:cxn>
              <a:cxn ang="16200000">
                <a:pos x="wd2" y="hd2"/>
              </a:cxn>
            </a:cxnLst>
            <a:rect l="0" t="0" r="r" b="b"/>
            <a:pathLst>
              <a:path w="17765" h="21600" fill="norm" stroke="1" extrusionOk="0">
                <a:moveTo>
                  <a:pt x="0" y="0"/>
                </a:moveTo>
                <a:cubicBezTo>
                  <a:pt x="16657" y="3798"/>
                  <a:pt x="21600" y="10998"/>
                  <a:pt x="14830" y="21600"/>
                </a:cubicBezTo>
              </a:path>
            </a:pathLst>
          </a:custGeom>
          <a:ln w="63500">
            <a:solidFill>
              <a:srgbClr val="FFFFFF"/>
            </a:solidFill>
            <a:miter lim="400000"/>
            <a:tailEnd type="triangle"/>
          </a:ln>
        </p:spPr>
        <p:txBody>
          <a:bodyPr/>
          <a:lstStyle/>
          <a:p>
            <a:pPr/>
          </a:p>
        </p:txBody>
      </p:sp>
      <p:pic>
        <p:nvPicPr>
          <p:cNvPr id="386" name="computer_server1.png" descr="computer_server1.png"/>
          <p:cNvPicPr>
            <a:picLocks noChangeAspect="1"/>
          </p:cNvPicPr>
          <p:nvPr/>
        </p:nvPicPr>
        <p:blipFill>
          <a:blip r:embed="rId3">
            <a:extLst/>
          </a:blip>
          <a:stretch>
            <a:fillRect/>
          </a:stretch>
        </p:blipFill>
        <p:spPr>
          <a:xfrm>
            <a:off x="5346179" y="2448321"/>
            <a:ext cx="3219451" cy="3810001"/>
          </a:xfrm>
          <a:prstGeom prst="rect">
            <a:avLst/>
          </a:prstGeom>
          <a:ln w="12700">
            <a:miter lim="400000"/>
          </a:ln>
        </p:spPr>
      </p:pic>
      <p:pic>
        <p:nvPicPr>
          <p:cNvPr id="387" name="machine_ondo_shitsudokei_blank.png" descr="machine_ondo_shitsudokei_blank.png"/>
          <p:cNvPicPr>
            <a:picLocks noChangeAspect="1"/>
          </p:cNvPicPr>
          <p:nvPr/>
        </p:nvPicPr>
        <p:blipFill>
          <a:blip r:embed="rId4">
            <a:extLst/>
          </a:blip>
          <a:stretch>
            <a:fillRect/>
          </a:stretch>
        </p:blipFill>
        <p:spPr>
          <a:xfrm>
            <a:off x="635000" y="8748306"/>
            <a:ext cx="3810000" cy="3810001"/>
          </a:xfrm>
          <a:prstGeom prst="rect">
            <a:avLst/>
          </a:prstGeom>
          <a:ln w="12700">
            <a:miter lim="400000"/>
          </a:ln>
        </p:spPr>
      </p:pic>
      <p:pic>
        <p:nvPicPr>
          <p:cNvPr id="388" name="denkyuu_on.png" descr="denkyuu_on.png"/>
          <p:cNvPicPr>
            <a:picLocks noChangeAspect="1"/>
          </p:cNvPicPr>
          <p:nvPr/>
        </p:nvPicPr>
        <p:blipFill>
          <a:blip r:embed="rId5">
            <a:extLst/>
          </a:blip>
          <a:stretch>
            <a:fillRect/>
          </a:stretch>
        </p:blipFill>
        <p:spPr>
          <a:xfrm>
            <a:off x="11164710" y="1813321"/>
            <a:ext cx="2054579" cy="2540001"/>
          </a:xfrm>
          <a:prstGeom prst="rect">
            <a:avLst/>
          </a:prstGeom>
          <a:ln w="12700">
            <a:miter lim="400000"/>
          </a:ln>
        </p:spPr>
      </p:pic>
      <p:sp>
        <p:nvSpPr>
          <p:cNvPr id="389" name="Notify"/>
          <p:cNvSpPr txBox="1"/>
          <p:nvPr/>
        </p:nvSpPr>
        <p:spPr>
          <a:xfrm>
            <a:off x="11556736" y="4353321"/>
            <a:ext cx="1317264" cy="7929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spc="-90" sz="3600"/>
            </a:lvl1pPr>
          </a:lstStyle>
          <a:p>
            <a:pPr/>
            <a:r>
              <a:t>Notify</a:t>
            </a:r>
          </a:p>
        </p:txBody>
      </p:sp>
      <p:sp>
        <p:nvSpPr>
          <p:cNvPr id="393" name="接続の線"/>
          <p:cNvSpPr/>
          <p:nvPr/>
        </p:nvSpPr>
        <p:spPr>
          <a:xfrm>
            <a:off x="8105003" y="2937429"/>
            <a:ext cx="3553441" cy="826144"/>
          </a:xfrm>
          <a:custGeom>
            <a:avLst/>
            <a:gdLst/>
            <a:ahLst/>
            <a:cxnLst>
              <a:cxn ang="0">
                <a:pos x="wd2" y="hd2"/>
              </a:cxn>
              <a:cxn ang="5400000">
                <a:pos x="wd2" y="hd2"/>
              </a:cxn>
              <a:cxn ang="10800000">
                <a:pos x="wd2" y="hd2"/>
              </a:cxn>
              <a:cxn ang="16200000">
                <a:pos x="wd2" y="hd2"/>
              </a:cxn>
            </a:cxnLst>
            <a:rect l="0" t="0" r="r" b="b"/>
            <a:pathLst>
              <a:path w="21600" h="19648" fill="norm" stroke="1" extrusionOk="0">
                <a:moveTo>
                  <a:pt x="0" y="19648"/>
                </a:moveTo>
                <a:cubicBezTo>
                  <a:pt x="8414" y="4425"/>
                  <a:pt x="15614" y="-1952"/>
                  <a:pt x="21600" y="516"/>
                </a:cubicBezTo>
              </a:path>
            </a:pathLst>
          </a:custGeom>
          <a:ln w="63500">
            <a:solidFill>
              <a:srgbClr val="FFFFFF"/>
            </a:solidFill>
            <a:miter lim="400000"/>
            <a:tailEnd type="triangle"/>
          </a:ln>
        </p:spPr>
        <p:txBody>
          <a:bodyPr/>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CHIRIMEN Tutorial"/>
          <p:cNvSpPr txBox="1"/>
          <p:nvPr>
            <p:ph type="title"/>
          </p:nvPr>
        </p:nvSpPr>
        <p:spPr>
          <a:prstGeom prst="rect">
            <a:avLst/>
          </a:prstGeom>
        </p:spPr>
        <p:txBody>
          <a:bodyPr/>
          <a:lstStyle/>
          <a:p>
            <a:pPr/>
            <a:r>
              <a:t>CHIRIMEN Tutorial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ハンズオンの流れ"/>
          <p:cNvSpPr txBox="1"/>
          <p:nvPr>
            <p:ph type="title"/>
          </p:nvPr>
        </p:nvSpPr>
        <p:spPr>
          <a:prstGeom prst="rect">
            <a:avLst/>
          </a:prstGeom>
        </p:spPr>
        <p:txBody>
          <a:bodyPr/>
          <a:lstStyle>
            <a:lvl1pPr defTabSz="612799">
              <a:defRPr sz="7500"/>
            </a:lvl1pPr>
          </a:lstStyle>
          <a:p>
            <a:pPr/>
            <a:r>
              <a:t>ハンズオンの流れ</a:t>
            </a:r>
          </a:p>
        </p:txBody>
      </p:sp>
      <p:sp>
        <p:nvSpPr>
          <p:cNvPr id="398" name="Raspberry Pi 3 を起動する…"/>
          <p:cNvSpPr txBox="1"/>
          <p:nvPr>
            <p:ph type="body" idx="1"/>
          </p:nvPr>
        </p:nvSpPr>
        <p:spPr>
          <a:prstGeom prst="rect">
            <a:avLst/>
          </a:prstGeom>
        </p:spPr>
        <p:txBody>
          <a:bodyPr/>
          <a:lstStyle/>
          <a:p>
            <a:pPr/>
            <a:r>
              <a:t>Raspberry Pi 3 を起動する</a:t>
            </a:r>
          </a:p>
          <a:p>
            <a:pPr lvl="2"/>
            <a:r>
              <a:t>ディスプレイ、キーボード、マウス、電源を接続</a:t>
            </a:r>
          </a:p>
          <a:p>
            <a:pPr/>
            <a:r>
              <a:t>WiFi に接続する</a:t>
            </a:r>
          </a:p>
          <a:p>
            <a:pPr lvl="2"/>
            <a:r>
              <a:t>右上の WiFi 接続ボタンから接続</a:t>
            </a:r>
          </a:p>
          <a:p>
            <a:pPr lvl="1"/>
            <a:r>
              <a:t>壁紙の設定を変更する</a:t>
            </a:r>
          </a:p>
          <a:p>
            <a:pPr lvl="1"/>
            <a:r>
              <a:t>チュートリアルや Examples を開く</a:t>
            </a:r>
          </a:p>
          <a:p>
            <a:pPr lvl="2"/>
            <a:r>
              <a:t>あとは試す！試す！試す！ひたすら試す！</a:t>
            </a:r>
          </a:p>
        </p:txBody>
      </p:sp>
      <p:sp>
        <p:nvSpPr>
          <p:cNvPr id="399"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00"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1" name="animal_lesser_panda_sit.png" descr="animal_lesser_panda_sit.png"/>
          <p:cNvPicPr>
            <a:picLocks noChangeAspect="1"/>
          </p:cNvPicPr>
          <p:nvPr/>
        </p:nvPicPr>
        <p:blipFill>
          <a:blip r:embed="rId2">
            <a:extLst/>
          </a:blip>
          <a:stretch>
            <a:fillRect/>
          </a:stretch>
        </p:blipFill>
        <p:spPr>
          <a:xfrm>
            <a:off x="314874" y="5235376"/>
            <a:ext cx="7620001" cy="76200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Raspberry Pi 3 を起動する"/>
          <p:cNvSpPr txBox="1"/>
          <p:nvPr>
            <p:ph type="title"/>
          </p:nvPr>
        </p:nvSpPr>
        <p:spPr>
          <a:prstGeom prst="rect">
            <a:avLst/>
          </a:prstGeom>
        </p:spPr>
        <p:txBody>
          <a:bodyPr/>
          <a:lstStyle>
            <a:lvl1pPr defTabSz="612799">
              <a:defRPr sz="7500"/>
            </a:lvl1pPr>
          </a:lstStyle>
          <a:p>
            <a:pPr/>
            <a:r>
              <a:t>Raspberry Pi 3 を起動する</a:t>
            </a:r>
          </a:p>
        </p:txBody>
      </p:sp>
      <p:sp>
        <p:nvSpPr>
          <p:cNvPr id="404" name="micro SD カードを背面ソケットに挿入する…"/>
          <p:cNvSpPr txBox="1"/>
          <p:nvPr>
            <p:ph type="body" idx="1"/>
          </p:nvPr>
        </p:nvSpPr>
        <p:spPr>
          <a:prstGeom prst="rect">
            <a:avLst/>
          </a:prstGeom>
        </p:spPr>
        <p:txBody>
          <a:bodyPr/>
          <a:lstStyle/>
          <a:p>
            <a:pPr/>
            <a:r>
              <a:t>micro SD カードを背面ソケットに挿入する</a:t>
            </a:r>
          </a:p>
          <a:p>
            <a:pPr/>
            <a:r>
              <a:t>ディスプレイの HDMI ケーブルを接続する</a:t>
            </a:r>
            <a:br/>
            <a:r>
              <a:t>ディスプレイの電源を入れる</a:t>
            </a:r>
          </a:p>
          <a:p>
            <a:pPr/>
            <a:r>
              <a:t>USB マウス・キーボードを接続する</a:t>
            </a:r>
            <a:br/>
            <a:r>
              <a:t>AC アダプターと電源ケーブルを接続する</a:t>
            </a:r>
          </a:p>
          <a:p>
            <a:pPr/>
            <a:r>
              <a:t>電源ケーブルのスイッチを入れる</a:t>
            </a:r>
            <a:br/>
            <a:r>
              <a:t>デスクトップ画面が出たら OK！</a:t>
            </a:r>
          </a:p>
        </p:txBody>
      </p:sp>
      <p:sp>
        <p:nvSpPr>
          <p:cNvPr id="405"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06"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7" name="animal_lesser_panda_stand.png" descr="animal_lesser_panda_stand.png"/>
          <p:cNvPicPr>
            <a:picLocks noChangeAspect="1"/>
          </p:cNvPicPr>
          <p:nvPr/>
        </p:nvPicPr>
        <p:blipFill>
          <a:blip r:embed="rId2">
            <a:extLst/>
          </a:blip>
          <a:stretch>
            <a:fillRect/>
          </a:stretch>
        </p:blipFill>
        <p:spPr>
          <a:xfrm>
            <a:off x="314874" y="3953886"/>
            <a:ext cx="7620001" cy="837362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テキスト"/>
          <p:cNvSpPr txBox="1"/>
          <p:nvPr>
            <p:ph type="body" idx="13"/>
          </p:nvPr>
        </p:nvSpPr>
        <p:spPr>
          <a:prstGeom prst="rect">
            <a:avLst/>
          </a:prstGeom>
        </p:spPr>
        <p:txBody>
          <a:bodyPr/>
          <a:lstStyle/>
          <a:p>
            <a:pPr algn="r">
              <a:lnSpc>
                <a:spcPct val="100000"/>
              </a:lnSpc>
              <a:spcBef>
                <a:spcPts val="0"/>
              </a:spcBef>
              <a:buClrTx/>
              <a:defRPr spc="-90" sz="3600">
                <a:solidFill>
                  <a:srgbClr val="0E0E0E"/>
                </a:solidFill>
              </a:defRPr>
            </a:pPr>
          </a:p>
        </p:txBody>
      </p:sp>
      <p:pic>
        <p:nvPicPr>
          <p:cNvPr id="410" name="イメージ" descr="イメージ"/>
          <p:cNvPicPr>
            <a:picLocks noChangeAspect="1"/>
          </p:cNvPicPr>
          <p:nvPr/>
        </p:nvPicPr>
        <p:blipFill>
          <a:blip r:embed="rId2">
            <a:extLst/>
          </a:blip>
          <a:stretch>
            <a:fillRect/>
          </a:stretch>
        </p:blipFill>
        <p:spPr>
          <a:xfrm>
            <a:off x="-1" y="-2048687"/>
            <a:ext cx="24384001" cy="18288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IoT Systems"/>
          <p:cNvSpPr txBox="1"/>
          <p:nvPr>
            <p:ph type="title"/>
          </p:nvPr>
        </p:nvSpPr>
        <p:spPr>
          <a:prstGeom prst="rect">
            <a:avLst/>
          </a:prstGeom>
        </p:spPr>
        <p:txBody>
          <a:bodyPr/>
          <a:lstStyle/>
          <a:p>
            <a:pPr/>
            <a:r>
              <a:t>IoT Systems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WiFi でインターネットに接続"/>
          <p:cNvSpPr txBox="1"/>
          <p:nvPr>
            <p:ph type="title"/>
          </p:nvPr>
        </p:nvSpPr>
        <p:spPr>
          <a:prstGeom prst="rect">
            <a:avLst/>
          </a:prstGeom>
        </p:spPr>
        <p:txBody>
          <a:bodyPr/>
          <a:lstStyle>
            <a:lvl1pPr defTabSz="612799">
              <a:defRPr sz="7500"/>
            </a:lvl1pPr>
          </a:lstStyle>
          <a:p>
            <a:pPr/>
            <a:r>
              <a:t>WiFi でインターネットに接続</a:t>
            </a:r>
          </a:p>
        </p:txBody>
      </p:sp>
      <p:sp>
        <p:nvSpPr>
          <p:cNvPr id="413" name="デスクトップ右上の WiFi 接続アイコンで WiFi 接続する…"/>
          <p:cNvSpPr txBox="1"/>
          <p:nvPr>
            <p:ph type="body" sz="half" idx="1"/>
          </p:nvPr>
        </p:nvSpPr>
        <p:spPr>
          <a:prstGeom prst="rect">
            <a:avLst/>
          </a:prstGeom>
        </p:spPr>
        <p:txBody>
          <a:bodyPr/>
          <a:lstStyle/>
          <a:p>
            <a:pPr/>
            <a:r>
              <a:t>デスクトップ右上の WiFi 接続アイコンで WiFi 接続する</a:t>
            </a:r>
          </a:p>
          <a:p>
            <a:pPr/>
            <a:r>
              <a:t>SSID = </a:t>
            </a:r>
            <a:r>
              <a:rPr>
                <a:latin typeface="Source Han Sans JP Bold"/>
                <a:ea typeface="Source Han Sans JP Bold"/>
                <a:cs typeface="Source Han Sans JP Bold"/>
                <a:sym typeface="Source Han Sans JP Bold"/>
              </a:rPr>
              <a:t>XXXXXXXX</a:t>
            </a:r>
            <a:br>
              <a:rPr>
                <a:latin typeface="Source Han Sans JP Bold"/>
                <a:ea typeface="Source Han Sans JP Bold"/>
                <a:cs typeface="Source Han Sans JP Bold"/>
                <a:sym typeface="Source Han Sans JP Bold"/>
              </a:rPr>
            </a:br>
            <a:r>
              <a:t>Password = </a:t>
            </a:r>
            <a:r>
              <a:rPr>
                <a:latin typeface="Source Han Sans JP Bold"/>
                <a:ea typeface="Source Han Sans JP Bold"/>
                <a:cs typeface="Source Han Sans JP Bold"/>
                <a:sym typeface="Source Han Sans JP Bold"/>
              </a:rPr>
              <a:t>xxxxxxxx</a:t>
            </a:r>
            <a:endParaRPr>
              <a:latin typeface="Source Han Sans JP Bold"/>
              <a:ea typeface="Source Han Sans JP Bold"/>
              <a:cs typeface="Source Han Sans JP Bold"/>
              <a:sym typeface="Source Han Sans JP Bold"/>
            </a:endParaRPr>
          </a:p>
          <a:p>
            <a:pPr/>
            <a:r>
              <a:t>・アイコンをクリック</a:t>
            </a:r>
            <a:br/>
            <a:r>
              <a:t>・SSID/Password を入力</a:t>
            </a:r>
            <a:br/>
            <a:r>
              <a:t>・OK ボタンで閉じる</a:t>
            </a:r>
          </a:p>
        </p:txBody>
      </p:sp>
      <p:sp>
        <p:nvSpPr>
          <p:cNvPr id="414"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1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6" name="IMG_20190927_191602.jpg" descr="IMG_20190927_191602.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416"/>
                                        </p:tgtEl>
                                      </p:cBhvr>
                                      <p:by x="299064" y="299064"/>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518396 0.691195" origin="layout" pathEditMode="relative">
                                      <p:cBhvr>
                                        <p:cTn id="9" dur="1000" fill="hold"/>
                                        <p:tgtEl>
                                          <p:spTgt spid="416"/>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6"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WiFi でインターネットに接続"/>
          <p:cNvSpPr txBox="1"/>
          <p:nvPr>
            <p:ph type="title"/>
          </p:nvPr>
        </p:nvSpPr>
        <p:spPr>
          <a:prstGeom prst="rect">
            <a:avLst/>
          </a:prstGeom>
        </p:spPr>
        <p:txBody>
          <a:bodyPr/>
          <a:lstStyle>
            <a:lvl1pPr defTabSz="612799">
              <a:defRPr sz="7500"/>
            </a:lvl1pPr>
          </a:lstStyle>
          <a:p>
            <a:pPr/>
            <a:r>
              <a:t>WiFi でインターネットに接続</a:t>
            </a:r>
          </a:p>
        </p:txBody>
      </p:sp>
      <p:sp>
        <p:nvSpPr>
          <p:cNvPr id="419" name="デスクトップ右上の WiFi 接続アイコンで WiFi 接続する…"/>
          <p:cNvSpPr txBox="1"/>
          <p:nvPr>
            <p:ph type="body" sz="half" idx="1"/>
          </p:nvPr>
        </p:nvSpPr>
        <p:spPr>
          <a:prstGeom prst="rect">
            <a:avLst/>
          </a:prstGeom>
        </p:spPr>
        <p:txBody>
          <a:bodyPr/>
          <a:lstStyle/>
          <a:p>
            <a:pPr/>
            <a:r>
              <a:t>デスクトップ右上の WiFi 接続アイコンで WiFi 接続する</a:t>
            </a:r>
          </a:p>
          <a:p>
            <a:pPr/>
            <a:r>
              <a:t>SSID = </a:t>
            </a:r>
            <a:r>
              <a:rPr>
                <a:latin typeface="Source Han Sans JP Bold"/>
                <a:ea typeface="Source Han Sans JP Bold"/>
                <a:cs typeface="Source Han Sans JP Bold"/>
                <a:sym typeface="Source Han Sans JP Bold"/>
              </a:rPr>
              <a:t>XXXXXXXX</a:t>
            </a:r>
            <a:br>
              <a:rPr>
                <a:latin typeface="Source Han Sans JP Bold"/>
                <a:ea typeface="Source Han Sans JP Bold"/>
                <a:cs typeface="Source Han Sans JP Bold"/>
                <a:sym typeface="Source Han Sans JP Bold"/>
              </a:rPr>
            </a:br>
            <a:r>
              <a:t>Password = </a:t>
            </a:r>
            <a:r>
              <a:rPr>
                <a:latin typeface="Source Han Sans JP Bold"/>
                <a:ea typeface="Source Han Sans JP Bold"/>
                <a:cs typeface="Source Han Sans JP Bold"/>
                <a:sym typeface="Source Han Sans JP Bold"/>
              </a:rPr>
              <a:t>xxxxxxxx</a:t>
            </a:r>
            <a:endParaRPr>
              <a:latin typeface="Source Han Sans JP Bold"/>
              <a:ea typeface="Source Han Sans JP Bold"/>
              <a:cs typeface="Source Han Sans JP Bold"/>
              <a:sym typeface="Source Han Sans JP Bold"/>
            </a:endParaRPr>
          </a:p>
          <a:p>
            <a:pPr/>
            <a:r>
              <a:t>・アイコンをクリック</a:t>
            </a:r>
            <a:br/>
            <a:r>
              <a:t>・SSID/Password を入力</a:t>
            </a:r>
            <a:br/>
            <a:r>
              <a:t>・OK ボタンで閉じる</a:t>
            </a:r>
          </a:p>
        </p:txBody>
      </p:sp>
      <p:sp>
        <p:nvSpPr>
          <p:cNvPr id="420"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21"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24" name="グループ"/>
          <p:cNvGrpSpPr/>
          <p:nvPr/>
        </p:nvGrpSpPr>
        <p:grpSpPr>
          <a:xfrm>
            <a:off x="-4445000" y="2783878"/>
            <a:ext cx="17780000" cy="13335001"/>
            <a:chOff x="0" y="0"/>
            <a:chExt cx="17780000" cy="13335000"/>
          </a:xfrm>
        </p:grpSpPr>
        <p:pic>
          <p:nvPicPr>
            <p:cNvPr id="422" name="IMG_20190927_191753.jpg" descr="IMG_20190927_191753.jpg"/>
            <p:cNvPicPr>
              <a:picLocks noChangeAspect="1"/>
            </p:cNvPicPr>
            <p:nvPr/>
          </p:nvPicPr>
          <p:blipFill>
            <a:blip r:embed="rId2">
              <a:extLst/>
            </a:blip>
            <a:stretch>
              <a:fillRect/>
            </a:stretch>
          </p:blipFill>
          <p:spPr>
            <a:xfrm>
              <a:off x="0" y="0"/>
              <a:ext cx="17780000" cy="13335000"/>
            </a:xfrm>
            <a:prstGeom prst="rect">
              <a:avLst/>
            </a:prstGeom>
            <a:ln w="12700" cap="flat">
              <a:noFill/>
              <a:miter lim="400000"/>
            </a:ln>
            <a:effectLst/>
          </p:spPr>
        </p:pic>
        <p:sp>
          <p:nvSpPr>
            <p:cNvPr id="423" name="角丸四角形"/>
            <p:cNvSpPr/>
            <p:nvPr/>
          </p:nvSpPr>
          <p:spPr>
            <a:xfrm>
              <a:off x="10692765" y="6342155"/>
              <a:ext cx="1502637" cy="700919"/>
            </a:xfrm>
            <a:prstGeom prst="roundRect">
              <a:avLst>
                <a:gd name="adj" fmla="val 27179"/>
              </a:avLst>
            </a:prstGeom>
            <a:solidFill>
              <a:srgbClr val="758DAC"/>
            </a:solidFill>
            <a:ln w="12700" cap="flat">
              <a:noFill/>
              <a:miter lim="400000"/>
            </a:ln>
            <a:effectLst/>
          </p:spPr>
          <p:txBody>
            <a:bodyPr wrap="square" lIns="53578" tIns="53578" rIns="53578" bIns="53578" numCol="1" anchor="ctr">
              <a:noAutofit/>
            </a:bodyPr>
            <a:lstStyle/>
            <a:p>
              <a:pPr>
                <a:defRPr spc="0" sz="5000">
                  <a:latin typeface="Source Han Sans JP Light"/>
                  <a:ea typeface="Source Han Sans JP Light"/>
                  <a:cs typeface="Source Han Sans JP Light"/>
                  <a:sym typeface="Source Han Sans JP Light"/>
                </a:defRPr>
              </a:pP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WiFi でインターネットに接続"/>
          <p:cNvSpPr txBox="1"/>
          <p:nvPr>
            <p:ph type="title"/>
          </p:nvPr>
        </p:nvSpPr>
        <p:spPr>
          <a:prstGeom prst="rect">
            <a:avLst/>
          </a:prstGeom>
        </p:spPr>
        <p:txBody>
          <a:bodyPr/>
          <a:lstStyle>
            <a:lvl1pPr defTabSz="612799">
              <a:defRPr sz="7500"/>
            </a:lvl1pPr>
          </a:lstStyle>
          <a:p>
            <a:pPr/>
            <a:r>
              <a:t>WiFi でインターネットに接続</a:t>
            </a:r>
          </a:p>
        </p:txBody>
      </p:sp>
      <p:sp>
        <p:nvSpPr>
          <p:cNvPr id="427" name="デスクトップ右上の WiFi 接続アイコンで WiFi 接続する…"/>
          <p:cNvSpPr txBox="1"/>
          <p:nvPr>
            <p:ph type="body" sz="half" idx="1"/>
          </p:nvPr>
        </p:nvSpPr>
        <p:spPr>
          <a:prstGeom prst="rect">
            <a:avLst/>
          </a:prstGeom>
        </p:spPr>
        <p:txBody>
          <a:bodyPr/>
          <a:lstStyle/>
          <a:p>
            <a:pPr/>
            <a:r>
              <a:t>デスクトップ右上の WiFi 接続アイコンで WiFi 接続する</a:t>
            </a:r>
          </a:p>
          <a:p>
            <a:pPr/>
            <a:r>
              <a:t>SSID = </a:t>
            </a:r>
            <a:r>
              <a:rPr>
                <a:latin typeface="Source Han Sans JP Bold"/>
                <a:ea typeface="Source Han Sans JP Bold"/>
                <a:cs typeface="Source Han Sans JP Bold"/>
                <a:sym typeface="Source Han Sans JP Bold"/>
              </a:rPr>
              <a:t>XXXXXXXX</a:t>
            </a:r>
            <a:br>
              <a:rPr>
                <a:latin typeface="Source Han Sans JP Bold"/>
                <a:ea typeface="Source Han Sans JP Bold"/>
                <a:cs typeface="Source Han Sans JP Bold"/>
                <a:sym typeface="Source Han Sans JP Bold"/>
              </a:rPr>
            </a:br>
            <a:r>
              <a:t>Password = </a:t>
            </a:r>
            <a:r>
              <a:rPr>
                <a:latin typeface="Source Han Sans JP Bold"/>
                <a:ea typeface="Source Han Sans JP Bold"/>
                <a:cs typeface="Source Han Sans JP Bold"/>
                <a:sym typeface="Source Han Sans JP Bold"/>
              </a:rPr>
              <a:t>xxxxxxxx</a:t>
            </a:r>
            <a:endParaRPr>
              <a:latin typeface="Source Han Sans JP Bold"/>
              <a:ea typeface="Source Han Sans JP Bold"/>
              <a:cs typeface="Source Han Sans JP Bold"/>
              <a:sym typeface="Source Han Sans JP Bold"/>
            </a:endParaRPr>
          </a:p>
          <a:p>
            <a:pPr/>
            <a:r>
              <a:t>・アイコンをクリック</a:t>
            </a:r>
            <a:br/>
            <a:r>
              <a:t>・SSID/Password を入力</a:t>
            </a:r>
            <a:br/>
            <a:r>
              <a:t>・OK ボタンで閉じる</a:t>
            </a:r>
          </a:p>
        </p:txBody>
      </p:sp>
      <p:sp>
        <p:nvSpPr>
          <p:cNvPr id="428"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2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32" name="グループ"/>
          <p:cNvGrpSpPr/>
          <p:nvPr/>
        </p:nvGrpSpPr>
        <p:grpSpPr>
          <a:xfrm>
            <a:off x="-5019126" y="2783878"/>
            <a:ext cx="18288001" cy="13716001"/>
            <a:chOff x="0" y="0"/>
            <a:chExt cx="18288000" cy="13716000"/>
          </a:xfrm>
        </p:grpSpPr>
        <p:pic>
          <p:nvPicPr>
            <p:cNvPr id="430" name="IMG_20190927_191809.jpg" descr="IMG_20190927_191809.jpg"/>
            <p:cNvPicPr>
              <a:picLocks noChangeAspect="1"/>
            </p:cNvPicPr>
            <p:nvPr/>
          </p:nvPicPr>
          <p:blipFill>
            <a:blip r:embed="rId2">
              <a:extLst/>
            </a:blip>
            <a:stretch>
              <a:fillRect/>
            </a:stretch>
          </p:blipFill>
          <p:spPr>
            <a:xfrm>
              <a:off x="0" y="0"/>
              <a:ext cx="18288000" cy="13716000"/>
            </a:xfrm>
            <a:prstGeom prst="rect">
              <a:avLst/>
            </a:prstGeom>
            <a:ln w="12700" cap="flat">
              <a:noFill/>
              <a:miter lim="400000"/>
            </a:ln>
            <a:effectLst/>
          </p:spPr>
        </p:pic>
        <p:sp>
          <p:nvSpPr>
            <p:cNvPr id="431" name="角丸四角形"/>
            <p:cNvSpPr/>
            <p:nvPr/>
          </p:nvSpPr>
          <p:spPr>
            <a:xfrm>
              <a:off x="10079768" y="4974897"/>
              <a:ext cx="3049182" cy="1054951"/>
            </a:xfrm>
            <a:prstGeom prst="roundRect">
              <a:avLst>
                <a:gd name="adj" fmla="val 24432"/>
              </a:avLst>
            </a:prstGeom>
            <a:solidFill>
              <a:srgbClr val="D8DDE0"/>
            </a:solidFill>
            <a:ln w="12700" cap="flat">
              <a:noFill/>
              <a:miter lim="400000"/>
            </a:ln>
            <a:effectLst/>
          </p:spPr>
          <p:txBody>
            <a:bodyPr wrap="square" lIns="53578" tIns="53578" rIns="53578" bIns="53578" numCol="1" anchor="ctr">
              <a:noAutofit/>
            </a:bodyPr>
            <a:lstStyle/>
            <a:p>
              <a:pPr>
                <a:defRPr spc="0" sz="5000">
                  <a:latin typeface="Source Han Sans JP Light"/>
                  <a:ea typeface="Source Han Sans JP Light"/>
                  <a:cs typeface="Source Han Sans JP Light"/>
                  <a:sym typeface="Source Han Sans JP Light"/>
                </a:defRPr>
              </a:pPr>
            </a:p>
          </p:txBody>
        </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壁紙の設定を変更する (アスペクト比を変更)"/>
          <p:cNvSpPr txBox="1"/>
          <p:nvPr>
            <p:ph type="title"/>
          </p:nvPr>
        </p:nvSpPr>
        <p:spPr>
          <a:prstGeom prst="rect">
            <a:avLst/>
          </a:prstGeom>
        </p:spPr>
        <p:txBody>
          <a:bodyPr/>
          <a:lstStyle>
            <a:lvl1pPr defTabSz="612799">
              <a:defRPr sz="7500"/>
            </a:lvl1pPr>
          </a:lstStyle>
          <a:p>
            <a:pPr/>
            <a:r>
              <a:t>壁紙の設定を変更する (アスペクト比を変更)</a:t>
            </a:r>
          </a:p>
        </p:txBody>
      </p:sp>
      <p:sp>
        <p:nvSpPr>
          <p:cNvPr id="435" name="デスクトップの右クリックから壁紙の設定を変更する…"/>
          <p:cNvSpPr txBox="1"/>
          <p:nvPr>
            <p:ph type="body" sz="half" idx="1"/>
          </p:nvPr>
        </p:nvSpPr>
        <p:spPr>
          <a:prstGeom prst="rect">
            <a:avLst/>
          </a:prstGeom>
        </p:spPr>
        <p:txBody>
          <a:bodyPr/>
          <a:lstStyle/>
          <a:p>
            <a:pPr/>
            <a:r>
              <a:t>デスクトップの右クリックから壁紙の設定を変更する</a:t>
            </a:r>
          </a:p>
          <a:p>
            <a:pPr lvl="1"/>
            <a:r>
              <a:t>・右クリック</a:t>
            </a:r>
            <a:br/>
            <a:r>
              <a:t>・デスクトップの設定</a:t>
            </a:r>
            <a:br/>
            <a:r>
              <a:t>・Layout を変更</a:t>
            </a:r>
            <a:br/>
            <a:r>
              <a:t>・"Fit image onto screen" に</a:t>
            </a:r>
            <a:br/>
            <a:r>
              <a:t>・"OK" ボタンで閉じる</a:t>
            </a:r>
          </a:p>
        </p:txBody>
      </p:sp>
      <p:sp>
        <p:nvSpPr>
          <p:cNvPr id="436"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37"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8" name="IMG_20190927_191620.jpg" descr="IMG_20190927_191620.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壁紙の設定を変更する (アスペクト比を変更)"/>
          <p:cNvSpPr txBox="1"/>
          <p:nvPr>
            <p:ph type="title"/>
          </p:nvPr>
        </p:nvSpPr>
        <p:spPr>
          <a:prstGeom prst="rect">
            <a:avLst/>
          </a:prstGeom>
        </p:spPr>
        <p:txBody>
          <a:bodyPr/>
          <a:lstStyle>
            <a:lvl1pPr defTabSz="612799">
              <a:defRPr sz="7500"/>
            </a:lvl1pPr>
          </a:lstStyle>
          <a:p>
            <a:pPr/>
            <a:r>
              <a:t>壁紙の設定を変更する (アスペクト比を変更)</a:t>
            </a:r>
          </a:p>
        </p:txBody>
      </p:sp>
      <p:sp>
        <p:nvSpPr>
          <p:cNvPr id="441" name="デスクトップの右クリックから壁紙の設定を変更する…"/>
          <p:cNvSpPr txBox="1"/>
          <p:nvPr>
            <p:ph type="body" sz="half" idx="1"/>
          </p:nvPr>
        </p:nvSpPr>
        <p:spPr>
          <a:prstGeom prst="rect">
            <a:avLst/>
          </a:prstGeom>
        </p:spPr>
        <p:txBody>
          <a:bodyPr/>
          <a:lstStyle/>
          <a:p>
            <a:pPr/>
            <a:r>
              <a:t>デスクトップの右クリックから壁紙の設定を変更する</a:t>
            </a:r>
          </a:p>
          <a:p>
            <a:pPr lvl="1"/>
            <a:r>
              <a:t>・右クリック</a:t>
            </a:r>
            <a:br/>
            <a:r>
              <a:t>・デスクトップの設定</a:t>
            </a:r>
            <a:br/>
            <a:r>
              <a:t>・Layout を変更</a:t>
            </a:r>
            <a:br/>
            <a:r>
              <a:t>・"Fit image onto screen" に</a:t>
            </a:r>
            <a:br/>
            <a:r>
              <a:t>・"OK" ボタンで閉じる</a:t>
            </a:r>
          </a:p>
        </p:txBody>
      </p:sp>
      <p:sp>
        <p:nvSpPr>
          <p:cNvPr id="442"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4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4" name="IMG_20190927_191640.jpg" descr="IMG_20190927_191640.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壁紙の設定を変更する (アスペクト比を変更)"/>
          <p:cNvSpPr txBox="1"/>
          <p:nvPr>
            <p:ph type="title"/>
          </p:nvPr>
        </p:nvSpPr>
        <p:spPr>
          <a:prstGeom prst="rect">
            <a:avLst/>
          </a:prstGeom>
        </p:spPr>
        <p:txBody>
          <a:bodyPr/>
          <a:lstStyle>
            <a:lvl1pPr defTabSz="612799">
              <a:defRPr sz="7500"/>
            </a:lvl1pPr>
          </a:lstStyle>
          <a:p>
            <a:pPr/>
            <a:r>
              <a:t>壁紙の設定を変更する (アスペクト比を変更)</a:t>
            </a:r>
          </a:p>
        </p:txBody>
      </p:sp>
      <p:sp>
        <p:nvSpPr>
          <p:cNvPr id="447" name="デスクトップの右クリックから壁紙の設定を変更する…"/>
          <p:cNvSpPr txBox="1"/>
          <p:nvPr>
            <p:ph type="body" sz="half" idx="1"/>
          </p:nvPr>
        </p:nvSpPr>
        <p:spPr>
          <a:prstGeom prst="rect">
            <a:avLst/>
          </a:prstGeom>
        </p:spPr>
        <p:txBody>
          <a:bodyPr/>
          <a:lstStyle/>
          <a:p>
            <a:pPr/>
            <a:r>
              <a:t>デスクトップの右クリックから壁紙の設定を変更する</a:t>
            </a:r>
          </a:p>
          <a:p>
            <a:pPr lvl="1"/>
            <a:r>
              <a:t>・右クリック</a:t>
            </a:r>
            <a:br/>
            <a:r>
              <a:t>・デスクトップの設定</a:t>
            </a:r>
            <a:br/>
            <a:r>
              <a:t>・Layout を変更</a:t>
            </a:r>
            <a:br/>
            <a:r>
              <a:t>・"Fit image onto screen" に</a:t>
            </a:r>
            <a:br/>
            <a:r>
              <a:t>・"OK" ボタンで閉じる</a:t>
            </a:r>
          </a:p>
        </p:txBody>
      </p:sp>
      <p:sp>
        <p:nvSpPr>
          <p:cNvPr id="448"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4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0" name="IMG_20190927_191646.jpg" descr="IMG_20190927_191646.jpg"/>
          <p:cNvPicPr>
            <a:picLocks noChangeAspect="1"/>
          </p:cNvPicPr>
          <p:nvPr/>
        </p:nvPicPr>
        <p:blipFill>
          <a:blip r:embed="rId2">
            <a:extLst/>
          </a:blip>
          <a:stretch>
            <a:fillRect/>
          </a:stretch>
        </p:blipFill>
        <p:spPr>
          <a:xfrm>
            <a:off x="620064" y="2783878"/>
            <a:ext cx="12700001" cy="95250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チュートリアルや Examples を開く"/>
          <p:cNvSpPr txBox="1"/>
          <p:nvPr>
            <p:ph type="title"/>
          </p:nvPr>
        </p:nvSpPr>
        <p:spPr>
          <a:prstGeom prst="rect">
            <a:avLst/>
          </a:prstGeom>
        </p:spPr>
        <p:txBody>
          <a:bodyPr/>
          <a:lstStyle>
            <a:lvl1pPr defTabSz="612799">
              <a:defRPr sz="7500"/>
            </a:lvl1pPr>
          </a:lstStyle>
          <a:p>
            <a:pPr/>
            <a:r>
              <a:t>チュートリアルや Examples を開く</a:t>
            </a:r>
          </a:p>
        </p:txBody>
      </p:sp>
      <p:sp>
        <p:nvSpPr>
          <p:cNvPr id="453" name="デスクトップ左上の Web Browser (地球) アイコンで Chromium ブラウザを開く…"/>
          <p:cNvSpPr txBox="1"/>
          <p:nvPr>
            <p:ph type="body" sz="half" idx="1"/>
          </p:nvPr>
        </p:nvSpPr>
        <p:spPr>
          <a:prstGeom prst="rect">
            <a:avLst/>
          </a:prstGeom>
        </p:spPr>
        <p:txBody>
          <a:bodyPr/>
          <a:lstStyle/>
          <a:p>
            <a:pPr/>
            <a:r>
              <a:t>デスクトップ左上の Web Browser (地球) アイコンで Chromium ブラウザを開く</a:t>
            </a:r>
          </a:p>
          <a:p>
            <a:pPr/>
            <a:r>
              <a:t>CHIRIMEN Top ページを開く</a:t>
            </a:r>
          </a:p>
          <a:p>
            <a:pPr/>
            <a:r>
              <a:t>チュートリアルや Examples を試す！試す！試す！</a:t>
            </a:r>
          </a:p>
        </p:txBody>
      </p:sp>
      <p:sp>
        <p:nvSpPr>
          <p:cNvPr id="454"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5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6" name="IMG_20190927_191831.jpg" descr="IMG_20190927_191831.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チュートリアルや Examples を開く"/>
          <p:cNvSpPr txBox="1"/>
          <p:nvPr>
            <p:ph type="title"/>
          </p:nvPr>
        </p:nvSpPr>
        <p:spPr>
          <a:prstGeom prst="rect">
            <a:avLst/>
          </a:prstGeom>
        </p:spPr>
        <p:txBody>
          <a:bodyPr/>
          <a:lstStyle>
            <a:lvl1pPr defTabSz="612799">
              <a:defRPr sz="7500"/>
            </a:lvl1pPr>
          </a:lstStyle>
          <a:p>
            <a:pPr/>
            <a:r>
              <a:t>チュートリアルや Examples を開く</a:t>
            </a:r>
          </a:p>
        </p:txBody>
      </p:sp>
      <p:sp>
        <p:nvSpPr>
          <p:cNvPr id="459" name="デスクトップ左上の Web Browser (地球) アイコンで Chromium ブラウザを開く…"/>
          <p:cNvSpPr txBox="1"/>
          <p:nvPr>
            <p:ph type="body" sz="half" idx="1"/>
          </p:nvPr>
        </p:nvSpPr>
        <p:spPr>
          <a:prstGeom prst="rect">
            <a:avLst/>
          </a:prstGeom>
        </p:spPr>
        <p:txBody>
          <a:bodyPr/>
          <a:lstStyle/>
          <a:p>
            <a:pPr/>
            <a:r>
              <a:t>デスクトップ左上の Web Browser (地球) アイコンで Chromium ブラウザを開く</a:t>
            </a:r>
          </a:p>
          <a:p>
            <a:pPr/>
            <a:r>
              <a:t>CHIRIMEN Top ページを開く</a:t>
            </a:r>
          </a:p>
          <a:p>
            <a:pPr/>
            <a:r>
              <a:t>チュートリアルや Examples を試す！試す！試す！</a:t>
            </a:r>
          </a:p>
        </p:txBody>
      </p:sp>
      <p:sp>
        <p:nvSpPr>
          <p:cNvPr id="460"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61"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2" name="IMG_20190927_191919.jpg" descr="IMG_20190927_191919.jpg"/>
          <p:cNvPicPr>
            <a:picLocks noChangeAspect="1"/>
          </p:cNvPicPr>
          <p:nvPr/>
        </p:nvPicPr>
        <p:blipFill>
          <a:blip r:embed="rId2">
            <a:extLst/>
          </a:blip>
          <a:stretch>
            <a:fillRect/>
          </a:stretch>
        </p:blipFill>
        <p:spPr>
          <a:xfrm>
            <a:off x="620064" y="2783878"/>
            <a:ext cx="12700001" cy="95250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CHIRIMEN チュートリアル！"/>
          <p:cNvSpPr txBox="1"/>
          <p:nvPr>
            <p:ph type="title"/>
          </p:nvPr>
        </p:nvSpPr>
        <p:spPr>
          <a:prstGeom prst="rect">
            <a:avLst/>
          </a:prstGeom>
        </p:spPr>
        <p:txBody>
          <a:bodyPr/>
          <a:lstStyle>
            <a:lvl1pPr defTabSz="612799">
              <a:defRPr sz="7500"/>
            </a:lvl1pPr>
          </a:lstStyle>
          <a:p>
            <a:pPr/>
            <a:r>
              <a:t>CHIRIMEN チュートリアル！</a:t>
            </a:r>
          </a:p>
        </p:txBody>
      </p:sp>
      <p:sp>
        <p:nvSpPr>
          <p:cNvPr id="465"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66"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7" name="イメージ" descr="イメージ"/>
          <p:cNvPicPr>
            <a:picLocks noChangeAspect="1"/>
          </p:cNvPicPr>
          <p:nvPr/>
        </p:nvPicPr>
        <p:blipFill>
          <a:blip r:embed="rId2">
            <a:extLst/>
          </a:blip>
          <a:srcRect l="0" t="9958" r="0" b="0"/>
          <a:stretch>
            <a:fillRect/>
          </a:stretch>
        </p:blipFill>
        <p:spPr>
          <a:xfrm>
            <a:off x="607913" y="2285999"/>
            <a:ext cx="23114038" cy="1575401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チュートリアルを進める！"/>
          <p:cNvSpPr txBox="1"/>
          <p:nvPr>
            <p:ph type="title"/>
          </p:nvPr>
        </p:nvSpPr>
        <p:spPr>
          <a:prstGeom prst="rect">
            <a:avLst/>
          </a:prstGeom>
        </p:spPr>
        <p:txBody>
          <a:bodyPr/>
          <a:lstStyle>
            <a:lvl1pPr defTabSz="612799">
              <a:defRPr sz="7500"/>
            </a:lvl1pPr>
          </a:lstStyle>
          <a:p>
            <a:pPr/>
            <a:r>
              <a:t>チュートリアルを進める！</a:t>
            </a:r>
          </a:p>
        </p:txBody>
      </p:sp>
      <p:sp>
        <p:nvSpPr>
          <p:cNvPr id="470" name="まずは LED を光らせてみる (L チカ)！…"/>
          <p:cNvSpPr txBox="1"/>
          <p:nvPr>
            <p:ph type="body" idx="1"/>
          </p:nvPr>
        </p:nvSpPr>
        <p:spPr>
          <a:prstGeom prst="rect">
            <a:avLst/>
          </a:prstGeom>
        </p:spPr>
        <p:txBody>
          <a:bodyPr/>
          <a:lstStyle/>
          <a:p>
            <a:pPr/>
            <a:r>
              <a:t>まずは LED を光らせてみる (L チカ)！</a:t>
            </a:r>
          </a:p>
          <a:p>
            <a:pPr/>
            <a:r>
              <a:t>スイッチを押してモーターを回す！</a:t>
            </a:r>
          </a:p>
          <a:p>
            <a:pPr/>
            <a:r>
              <a:t>温度センサーを使ってみる！</a:t>
            </a:r>
          </a:p>
          <a:p>
            <a:pPr/>
            <a:r>
              <a:t>いろいろなデバイスを試してみよう！</a:t>
            </a:r>
          </a:p>
          <a:p>
            <a:pPr/>
            <a:r>
              <a:t>自由に先に進めてくれて OK です！</a:t>
            </a:r>
          </a:p>
          <a:p>
            <a:pPr/>
            <a:r>
              <a:rPr u="sng">
                <a:hlinkClick r:id="rId2" invalidUrl="" action="" tgtFrame="" tooltip="" history="1" highlightClick="0" endSnd="0"/>
              </a:rPr>
              <a:t>https://tutorial.chirimen.org/raspi3/</a:t>
            </a:r>
          </a:p>
        </p:txBody>
      </p:sp>
      <p:sp>
        <p:nvSpPr>
          <p:cNvPr id="471"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7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3" name="animal_lesser_panda_stand.png" descr="animal_lesser_panda_stand.png"/>
          <p:cNvPicPr>
            <a:picLocks noChangeAspect="1"/>
          </p:cNvPicPr>
          <p:nvPr/>
        </p:nvPicPr>
        <p:blipFill>
          <a:blip r:embed="rId3">
            <a:extLst/>
          </a:blip>
          <a:stretch>
            <a:fillRect/>
          </a:stretch>
        </p:blipFill>
        <p:spPr>
          <a:xfrm>
            <a:off x="314874" y="3953886"/>
            <a:ext cx="7620001" cy="837362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Internet of Things"/>
          <p:cNvSpPr txBox="1"/>
          <p:nvPr>
            <p:ph type="title"/>
          </p:nvPr>
        </p:nvSpPr>
        <p:spPr>
          <a:prstGeom prst="rect">
            <a:avLst/>
          </a:prstGeom>
        </p:spPr>
        <p:txBody>
          <a:bodyPr/>
          <a:lstStyle>
            <a:lvl1pPr defTabSz="612799">
              <a:defRPr sz="7500"/>
            </a:lvl1pPr>
          </a:lstStyle>
          <a:p>
            <a:pPr/>
            <a:r>
              <a:t>Internet of Things</a:t>
            </a:r>
          </a:p>
        </p:txBody>
      </p:sp>
      <p:sp>
        <p:nvSpPr>
          <p:cNvPr id="250"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251" name="スライド番号"/>
          <p:cNvSpPr txBox="1"/>
          <p:nvPr>
            <p:ph type="sldNum" sz="quarter" idx="2"/>
          </p:nvPr>
        </p:nvSpPr>
        <p:spPr>
          <a:xfrm>
            <a:off x="716432" y="13075146"/>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2" name="internet_mono_things.png" descr="internet_mono_things.png"/>
          <p:cNvPicPr>
            <a:picLocks noChangeAspect="1"/>
          </p:cNvPicPr>
          <p:nvPr/>
        </p:nvPicPr>
        <p:blipFill>
          <a:blip r:embed="rId2">
            <a:extLst/>
          </a:blip>
          <a:stretch>
            <a:fillRect/>
          </a:stretch>
        </p:blipFill>
        <p:spPr>
          <a:xfrm>
            <a:off x="5842000" y="1925538"/>
            <a:ext cx="12700000" cy="113665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Enjoy the Web!…"/>
          <p:cNvSpPr txBox="1"/>
          <p:nvPr>
            <p:ph type="title"/>
          </p:nvPr>
        </p:nvSpPr>
        <p:spPr>
          <a:xfrm>
            <a:off x="6834606" y="1779274"/>
            <a:ext cx="16513013" cy="10157452"/>
          </a:xfrm>
          <a:prstGeom prst="rect">
            <a:avLst/>
          </a:prstGeom>
        </p:spPr>
        <p:txBody>
          <a:bodyPr/>
          <a:lstStyle/>
          <a:p>
            <a:pPr/>
            <a:r>
              <a:t>Enjoy the </a:t>
            </a:r>
            <a:r>
              <a:rPr>
                <a:latin typeface="Source Han Sans JP Bold"/>
                <a:ea typeface="Source Han Sans JP Bold"/>
                <a:cs typeface="Source Han Sans JP Bold"/>
                <a:sym typeface="Source Han Sans JP Bold"/>
              </a:rPr>
              <a:t>Web</a:t>
            </a:r>
            <a:r>
              <a:t>!</a:t>
            </a:r>
          </a:p>
          <a:p>
            <a:pPr/>
            <a:r>
              <a:t>Enjoy </a:t>
            </a:r>
            <a:r>
              <a:rPr>
                <a:latin typeface="Source Han Sans JP Bold"/>
                <a:ea typeface="Source Han Sans JP Bold"/>
                <a:cs typeface="Source Han Sans JP Bold"/>
                <a:sym typeface="Source Han Sans JP Bold"/>
              </a:rPr>
              <a:t>IoT</a:t>
            </a:r>
            <a:r>
              <a:t>!</a:t>
            </a:r>
          </a:p>
          <a:p>
            <a:pPr/>
            <a:r>
              <a:rPr>
                <a:latin typeface="Source Han Sans JP Bold"/>
                <a:ea typeface="Source Han Sans JP Bold"/>
                <a:cs typeface="Source Han Sans JP Bold"/>
                <a:sym typeface="Source Han Sans JP Bold"/>
              </a:rPr>
              <a:t>Make</a:t>
            </a:r>
            <a:r>
              <a:t> the next things!</a:t>
            </a:r>
          </a:p>
          <a:p>
            <a:pPr/>
            <a:r>
              <a:t>Try and </a:t>
            </a:r>
            <a:r>
              <a:rPr>
                <a:latin typeface="Source Han Sans JP Bold"/>
                <a:ea typeface="Source Han Sans JP Bold"/>
                <a:cs typeface="Source Han Sans JP Bold"/>
                <a:sym typeface="Source Han Sans JP Bold"/>
              </a:rPr>
              <a:t>Challenge</a:t>
            </a:r>
            <a:r>
              <a:t>!</a:t>
            </a:r>
          </a:p>
        </p:txBody>
      </p:sp>
      <p:pic>
        <p:nvPicPr>
          <p:cNvPr id="476" name="animal_lesser_panda_stand.png" descr="animal_lesser_panda_stand.png"/>
          <p:cNvPicPr>
            <a:picLocks noChangeAspect="1"/>
          </p:cNvPicPr>
          <p:nvPr/>
        </p:nvPicPr>
        <p:blipFill>
          <a:blip r:embed="rId2">
            <a:extLst/>
          </a:blip>
          <a:stretch>
            <a:fillRect/>
          </a:stretch>
        </p:blipFill>
        <p:spPr>
          <a:xfrm>
            <a:off x="314874" y="3953886"/>
            <a:ext cx="7620001" cy="837362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を公開・再利用可能な形に修正したものです。…"/>
          <p:cNvSpPr txBox="1"/>
          <p:nvPr/>
        </p:nvSpPr>
        <p:spPr>
          <a:xfrm>
            <a:off x="1514083" y="3682778"/>
            <a:ext cx="21355834" cy="878744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821531">
              <a:defRPr spc="0" sz="2700">
                <a:solidFill>
                  <a:srgbClr val="000000"/>
                </a:solidFill>
                <a:latin typeface="Source Han Sans JP Regular"/>
                <a:ea typeface="Source Han Sans JP Regular"/>
                <a:cs typeface="Source Han Sans JP Regular"/>
                <a:sym typeface="Source Han Sans JP Regular"/>
              </a:defRPr>
            </a:pPr>
            <a:r>
              <a:t>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の講習会用資料として講師の浅井智也が作成したスライドを公開・再利用可能な形に修正したものです。</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 </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クリエイティブ・コモンズ・ライセンス 表示 4.0 国際 (CC-BY) によって許諾されていますので、この資料を基に改変や再配布いただくことも可能です (CC-BY ライセンスの内容を知りたい方は http://creativecommons.org/licenses/by/4.0/deed.ja でご確認ください)。 </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一部の挿絵・ウェブサイトからの引用については作者や引用元が著作権を持っており CC-BY ライセンス対象外です。挿絵は配布元の利用規定に従いご利用ください (次ページ参照)。ウェブサイトからの引用がある場合はページ右下に掲載元 URL を記載しております。</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なお、この資料のブラッシュアップやアップデート等をされた場合は、以下の Githubリポジトリに共有いただくことを推奨しています。 </a:t>
            </a:r>
          </a:p>
          <a:p>
            <a:pPr algn="l" defTabSz="821531">
              <a:defRPr spc="0" sz="2700">
                <a:solidFill>
                  <a:srgbClr val="000000"/>
                </a:solidFill>
                <a:latin typeface="Source Han Sans JP Regular"/>
                <a:ea typeface="Source Han Sans JP Regular"/>
                <a:cs typeface="Source Han Sans JP Regular"/>
                <a:sym typeface="Source Han Sans JP Regular"/>
              </a:defRPr>
            </a:pPr>
            <a:r>
              <a:t>Web×IoT メイカーズチャレンジ教材共有リポジトリ: </a:t>
            </a:r>
            <a:r>
              <a:rPr u="sng">
                <a:hlinkClick r:id="rId2" invalidUrl="" action="" tgtFrame="" tooltip="" history="1" highlightClick="0" endSnd="0"/>
              </a:rPr>
              <a:t>https://github.com/webiotmakers/material</a:t>
            </a:r>
            <a:r>
              <a:t> </a:t>
            </a:r>
          </a:p>
          <a:p>
            <a:pPr algn="l" defTabSz="821531">
              <a:defRPr spc="0" sz="2700">
                <a:solidFill>
                  <a:srgbClr val="000000"/>
                </a:solidFill>
                <a:latin typeface="Source Han Sans JP Regular"/>
                <a:ea typeface="Source Han Sans JP Regular"/>
                <a:cs typeface="Source Han Sans JP Regular"/>
                <a:sym typeface="Source Han Sans JP Regular"/>
              </a:defRPr>
            </a:pPr>
            <a:r>
              <a:t> </a:t>
            </a:r>
          </a:p>
        </p:txBody>
      </p:sp>
      <p:pic>
        <p:nvPicPr>
          <p:cNvPr id="479" name="page1image49787072.png" descr="page1image49787072.png"/>
          <p:cNvPicPr>
            <a:picLocks noChangeAspect="1"/>
          </p:cNvPicPr>
          <p:nvPr/>
        </p:nvPicPr>
        <p:blipFill>
          <a:blip r:embed="rId3">
            <a:extLst/>
          </a:blip>
          <a:stretch>
            <a:fillRect/>
          </a:stretch>
        </p:blipFill>
        <p:spPr>
          <a:xfrm>
            <a:off x="10799881" y="5866886"/>
            <a:ext cx="2788558" cy="991114"/>
          </a:xfrm>
          <a:prstGeom prst="rect">
            <a:avLst/>
          </a:prstGeom>
          <a:ln w="12700">
            <a:miter lim="400000"/>
          </a:ln>
        </p:spPr>
      </p:pic>
      <p:sp>
        <p:nvSpPr>
          <p:cNvPr id="480" name="この資料のライセンスについて"/>
          <p:cNvSpPr txBox="1"/>
          <p:nvPr/>
        </p:nvSpPr>
        <p:spPr>
          <a:xfrm>
            <a:off x="4145428" y="1026825"/>
            <a:ext cx="9670619" cy="225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11100"/>
              </a:lnSpc>
              <a:spcBef>
                <a:spcPts val="1200"/>
              </a:spcBef>
              <a:defRPr spc="0" sz="5200">
                <a:solidFill>
                  <a:srgbClr val="363E45"/>
                </a:solidFill>
                <a:latin typeface="Source Han Sans JP Heavy"/>
                <a:ea typeface="Source Han Sans JP Heavy"/>
                <a:cs typeface="Source Han Sans JP Heavy"/>
                <a:sym typeface="Source Han Sans JP Heavy"/>
              </a:defRPr>
            </a:lvl1pPr>
          </a:lstStyle>
          <a:p>
            <a:pPr/>
            <a:r>
              <a:t>この資料のライセンスについて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です。…"/>
          <p:cNvSpPr txBox="1"/>
          <p:nvPr/>
        </p:nvSpPr>
        <p:spPr>
          <a:xfrm>
            <a:off x="1514083" y="3553575"/>
            <a:ext cx="21355834" cy="4714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821531">
              <a:defRPr spc="0" sz="2700">
                <a:solidFill>
                  <a:srgbClr val="000000"/>
                </a:solidFill>
                <a:latin typeface="Source Han Sans JP Regular"/>
                <a:ea typeface="Source Han Sans JP Regular"/>
                <a:cs typeface="Source Han Sans JP Regular"/>
                <a:sym typeface="Source Han Sans JP Regular"/>
              </a:defRPr>
            </a:pPr>
            <a:r>
              <a:t>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の講習会用資料として講師の浅井智也が作成したスライドです。</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 以下の画像ファイルは「いらすとや」で配付されているものです。いらすとやの「ご利用規程」に従ってご利用ください。</a:t>
            </a:r>
          </a:p>
          <a:p>
            <a:pPr algn="l" defTabSz="821531">
              <a:defRPr spc="0" sz="2700">
                <a:solidFill>
                  <a:srgbClr val="000000"/>
                </a:solidFill>
                <a:latin typeface="Source Han Sans JP Regular"/>
                <a:ea typeface="Source Han Sans JP Regular"/>
                <a:cs typeface="Source Han Sans JP Regular"/>
                <a:sym typeface="Source Han Sans JP Regular"/>
              </a:defRPr>
            </a:pPr>
            <a:r>
              <a:t>いらすとや ご利用規程: </a:t>
            </a:r>
            <a:r>
              <a:rPr u="sng">
                <a:hlinkClick r:id="rId2" invalidUrl="" action="" tgtFrame="" tooltip="" history="1" highlightClick="0" endSnd="0"/>
              </a:rPr>
              <a:t>https://www.irasutoya.com/p/terms.html</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 </a:t>
            </a:r>
          </a:p>
        </p:txBody>
      </p:sp>
      <p:sp>
        <p:nvSpPr>
          <p:cNvPr id="483" name="この資料に含む挿絵のライセンスについて"/>
          <p:cNvSpPr txBox="1"/>
          <p:nvPr/>
        </p:nvSpPr>
        <p:spPr>
          <a:xfrm>
            <a:off x="4145428" y="1026825"/>
            <a:ext cx="12972619" cy="225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11100"/>
              </a:lnSpc>
              <a:spcBef>
                <a:spcPts val="1200"/>
              </a:spcBef>
              <a:defRPr spc="0" sz="5200">
                <a:solidFill>
                  <a:srgbClr val="363E45"/>
                </a:solidFill>
                <a:latin typeface="Source Han Sans JP Heavy"/>
                <a:ea typeface="Source Han Sans JP Heavy"/>
                <a:cs typeface="Source Han Sans JP Heavy"/>
                <a:sym typeface="Source Han Sans JP Heavy"/>
              </a:defRPr>
            </a:lvl1pPr>
          </a:lstStyle>
          <a:p>
            <a:pPr/>
            <a:r>
              <a:t>この資料に含む挿絵のライセンスについて </a:t>
            </a:r>
          </a:p>
        </p:txBody>
      </p:sp>
      <p:pic>
        <p:nvPicPr>
          <p:cNvPr id="484" name="animal_lesser_panda_stand.png" descr="animal_lesser_panda_stand.png"/>
          <p:cNvPicPr>
            <a:picLocks noChangeAspect="1"/>
          </p:cNvPicPr>
          <p:nvPr/>
        </p:nvPicPr>
        <p:blipFill>
          <a:blip r:embed="rId3">
            <a:extLst/>
          </a:blip>
          <a:stretch>
            <a:fillRect/>
          </a:stretch>
        </p:blipFill>
        <p:spPr>
          <a:xfrm>
            <a:off x="919412" y="8268451"/>
            <a:ext cx="3810001" cy="4186814"/>
          </a:xfrm>
          <a:prstGeom prst="rect">
            <a:avLst/>
          </a:prstGeom>
          <a:ln w="12700">
            <a:miter lim="400000"/>
          </a:ln>
        </p:spPr>
      </p:pic>
      <p:pic>
        <p:nvPicPr>
          <p:cNvPr id="485" name="internet_mono_things.png" descr="internet_mono_things.png"/>
          <p:cNvPicPr>
            <a:picLocks noChangeAspect="1"/>
          </p:cNvPicPr>
          <p:nvPr/>
        </p:nvPicPr>
        <p:blipFill>
          <a:blip r:embed="rId4">
            <a:extLst/>
          </a:blip>
          <a:stretch>
            <a:fillRect/>
          </a:stretch>
        </p:blipFill>
        <p:spPr>
          <a:xfrm>
            <a:off x="6595586" y="8608751"/>
            <a:ext cx="3810001" cy="3409951"/>
          </a:xfrm>
          <a:prstGeom prst="rect">
            <a:avLst/>
          </a:prstGeom>
          <a:ln w="12700">
            <a:miter lim="400000"/>
          </a:ln>
        </p:spPr>
      </p:pic>
      <p:pic>
        <p:nvPicPr>
          <p:cNvPr id="486" name="animal_lesser_panda_sit.png" descr="animal_lesser_panda_sit.png"/>
          <p:cNvPicPr>
            <a:picLocks noChangeAspect="1"/>
          </p:cNvPicPr>
          <p:nvPr/>
        </p:nvPicPr>
        <p:blipFill>
          <a:blip r:embed="rId5">
            <a:extLst/>
          </a:blip>
          <a:stretch>
            <a:fillRect/>
          </a:stretch>
        </p:blipFill>
        <p:spPr>
          <a:xfrm>
            <a:off x="19195327" y="8456857"/>
            <a:ext cx="3810001" cy="3810001"/>
          </a:xfrm>
          <a:prstGeom prst="rect">
            <a:avLst/>
          </a:prstGeom>
          <a:ln w="12700">
            <a:miter lim="400000"/>
          </a:ln>
        </p:spPr>
      </p:pic>
      <p:pic>
        <p:nvPicPr>
          <p:cNvPr id="487" name="motor_servo_motor_small_horn.png" descr="motor_servo_motor_small_horn.png"/>
          <p:cNvPicPr>
            <a:picLocks noChangeAspect="1"/>
          </p:cNvPicPr>
          <p:nvPr/>
        </p:nvPicPr>
        <p:blipFill>
          <a:blip r:embed="rId6">
            <a:extLst/>
          </a:blip>
          <a:stretch>
            <a:fillRect/>
          </a:stretch>
        </p:blipFill>
        <p:spPr>
          <a:xfrm>
            <a:off x="15510879" y="7773726"/>
            <a:ext cx="2277534" cy="2540001"/>
          </a:xfrm>
          <a:prstGeom prst="rect">
            <a:avLst/>
          </a:prstGeom>
          <a:ln w="12700">
            <a:miter lim="400000"/>
          </a:ln>
        </p:spPr>
      </p:pic>
      <p:pic>
        <p:nvPicPr>
          <p:cNvPr id="488" name="machine_ondo_shitsudokei_blank.png" descr="machine_ondo_shitsudokei_blank.png"/>
          <p:cNvPicPr>
            <a:picLocks noChangeAspect="1"/>
          </p:cNvPicPr>
          <p:nvPr/>
        </p:nvPicPr>
        <p:blipFill>
          <a:blip r:embed="rId7">
            <a:extLst/>
          </a:blip>
          <a:stretch>
            <a:fillRect/>
          </a:stretch>
        </p:blipFill>
        <p:spPr>
          <a:xfrm>
            <a:off x="10405586" y="10313726"/>
            <a:ext cx="2540001" cy="2540001"/>
          </a:xfrm>
          <a:prstGeom prst="rect">
            <a:avLst/>
          </a:prstGeom>
          <a:ln w="12700">
            <a:miter lim="400000"/>
          </a:ln>
        </p:spPr>
      </p:pic>
      <p:pic>
        <p:nvPicPr>
          <p:cNvPr id="489" name="computer_jinkou_chinou.png" descr="computer_jinkou_chinou.png"/>
          <p:cNvPicPr>
            <a:picLocks noChangeAspect="1"/>
          </p:cNvPicPr>
          <p:nvPr/>
        </p:nvPicPr>
        <p:blipFill>
          <a:blip r:embed="rId8">
            <a:extLst/>
          </a:blip>
          <a:stretch>
            <a:fillRect/>
          </a:stretch>
        </p:blipFill>
        <p:spPr>
          <a:xfrm>
            <a:off x="12958233" y="10571913"/>
            <a:ext cx="2540001" cy="2216151"/>
          </a:xfrm>
          <a:prstGeom prst="rect">
            <a:avLst/>
          </a:prstGeom>
          <a:ln w="12700">
            <a:miter lim="400000"/>
          </a:ln>
        </p:spPr>
      </p:pic>
      <p:pic>
        <p:nvPicPr>
          <p:cNvPr id="490" name="computer_server1.png" descr="computer_server1.png"/>
          <p:cNvPicPr>
            <a:picLocks noChangeAspect="1"/>
          </p:cNvPicPr>
          <p:nvPr/>
        </p:nvPicPr>
        <p:blipFill>
          <a:blip r:embed="rId9">
            <a:extLst/>
          </a:blip>
          <a:stretch>
            <a:fillRect/>
          </a:stretch>
        </p:blipFill>
        <p:spPr>
          <a:xfrm>
            <a:off x="15576495" y="10409988"/>
            <a:ext cx="2146301" cy="2540001"/>
          </a:xfrm>
          <a:prstGeom prst="rect">
            <a:avLst/>
          </a:prstGeom>
          <a:ln w="12700">
            <a:miter lim="400000"/>
          </a:ln>
        </p:spPr>
      </p:pic>
      <p:pic>
        <p:nvPicPr>
          <p:cNvPr id="491" name="machine_syasyutsu_seikeiki.png" descr="machine_syasyutsu_seikeiki.png"/>
          <p:cNvPicPr>
            <a:picLocks noChangeAspect="1"/>
          </p:cNvPicPr>
          <p:nvPr/>
        </p:nvPicPr>
        <p:blipFill>
          <a:blip r:embed="rId10">
            <a:extLst/>
          </a:blip>
          <a:stretch>
            <a:fillRect/>
          </a:stretch>
        </p:blipFill>
        <p:spPr>
          <a:xfrm>
            <a:off x="10422049" y="8145563"/>
            <a:ext cx="2540001" cy="1819564"/>
          </a:xfrm>
          <a:prstGeom prst="rect">
            <a:avLst/>
          </a:prstGeom>
          <a:ln w="12700">
            <a:miter lim="400000"/>
          </a:ln>
        </p:spPr>
      </p:pic>
      <p:pic>
        <p:nvPicPr>
          <p:cNvPr id="492" name="denkyuu_on.png" descr="denkyuu_on.png"/>
          <p:cNvPicPr>
            <a:picLocks noChangeAspect="1"/>
          </p:cNvPicPr>
          <p:nvPr/>
        </p:nvPicPr>
        <p:blipFill>
          <a:blip r:embed="rId11">
            <a:extLst/>
          </a:blip>
          <a:stretch>
            <a:fillRect/>
          </a:stretch>
        </p:blipFill>
        <p:spPr>
          <a:xfrm>
            <a:off x="13200944" y="7773726"/>
            <a:ext cx="2054579" cy="25400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internet of things by cisco.jpg" descr="internet of things by cisco.jpg"/>
          <p:cNvPicPr>
            <a:picLocks noChangeAspect="1"/>
          </p:cNvPicPr>
          <p:nvPr/>
        </p:nvPicPr>
        <p:blipFill>
          <a:blip r:embed="rId2">
            <a:extLst/>
          </a:blip>
          <a:stretch>
            <a:fillRect/>
          </a:stretch>
        </p:blipFill>
        <p:spPr>
          <a:xfrm>
            <a:off x="0" y="-1"/>
            <a:ext cx="25146000" cy="147900382"/>
          </a:xfrm>
          <a:prstGeom prst="rect">
            <a:avLst/>
          </a:prstGeom>
          <a:ln w="12700">
            <a:miter lim="400000"/>
          </a:ln>
        </p:spPr>
      </p:pic>
      <p:sp>
        <p:nvSpPr>
          <p:cNvPr id="255" name="Cisco による 2020 年の IoT 市場予測"/>
          <p:cNvSpPr txBox="1"/>
          <p:nvPr>
            <p:ph type="body" idx="13"/>
          </p:nvPr>
        </p:nvSpPr>
        <p:spPr>
          <a:xfrm>
            <a:off x="4124874" y="12843946"/>
            <a:ext cx="19685001" cy="884755"/>
          </a:xfrm>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t> </a:t>
            </a:r>
            <a:r>
              <a:rPr u="sng">
                <a:hlinkClick r:id="rId3" invalidUrl="" action="" tgtFrame="" tooltip="" history="1" highlightClick="0" endSnd="0"/>
              </a:rPr>
              <a:t>Cisco による 2020 年の IoT 市場予測</a:t>
            </a:r>
          </a:p>
        </p:txBody>
      </p:sp>
      <p:sp>
        <p:nvSpPr>
          <p:cNvPr id="256" name="スライド番号"/>
          <p:cNvSpPr txBox="1"/>
          <p:nvPr>
            <p:ph type="sldNum" sz="quarter" idx="4294967295"/>
          </p:nvPr>
        </p:nvSpPr>
        <p:spPr>
          <a:xfrm>
            <a:off x="717761" y="13083976"/>
            <a:ext cx="287193" cy="564357"/>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1.186219" origin="layout" pathEditMode="relative">
                                      <p:cBhvr>
                                        <p:cTn id="6" dur="1000" fill="hold"/>
                                        <p:tgtEl>
                                          <p:spTgt spid="25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1.186219 L 0.000000 -9.782129" origin="layout" pathEditMode="relative">
                                      <p:cBhvr>
                                        <p:cTn id="10" dur="3000" fill="hold"/>
                                        <p:tgtEl>
                                          <p:spTgt spid="254"/>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internet of things by intel-small.jpg" descr="internet of things by intel-small.jpg"/>
          <p:cNvPicPr>
            <a:picLocks noChangeAspect="1"/>
          </p:cNvPicPr>
          <p:nvPr/>
        </p:nvPicPr>
        <p:blipFill>
          <a:blip r:embed="rId3">
            <a:extLst/>
          </a:blip>
          <a:stretch>
            <a:fillRect/>
          </a:stretch>
        </p:blipFill>
        <p:spPr>
          <a:xfrm>
            <a:off x="-1" y="0"/>
            <a:ext cx="25146001" cy="138998673"/>
          </a:xfrm>
          <a:prstGeom prst="rect">
            <a:avLst/>
          </a:prstGeom>
          <a:ln w="12700">
            <a:miter lim="400000"/>
          </a:ln>
        </p:spPr>
      </p:pic>
      <p:sp>
        <p:nvSpPr>
          <p:cNvPr id="259" name="Intel による 2020 年の IoT 市場予測"/>
          <p:cNvSpPr txBox="1"/>
          <p:nvPr>
            <p:ph type="body" idx="13"/>
          </p:nvPr>
        </p:nvSpPr>
        <p:spPr>
          <a:xfrm>
            <a:off x="4124874" y="12843946"/>
            <a:ext cx="19685001" cy="884755"/>
          </a:xfrm>
          <a:prstGeom prst="rect">
            <a:avLst/>
          </a:prstGeom>
          <a:extLst>
            <a:ext uri="{C572A759-6A51-4108-AA02-DFA0A04FC94B}">
              <ma14:wrappingTextBoxFlag xmlns:ma14="http://schemas.microsoft.com/office/mac/drawingml/2011/main" val="1"/>
            </a:ext>
          </a:extLst>
        </p:spPr>
        <p:txBody>
          <a:bodyPr/>
          <a:lstStyle/>
          <a:p>
            <a:pPr lvl="2" marL="0" indent="685800" algn="r">
              <a:lnSpc>
                <a:spcPct val="100000"/>
              </a:lnSpc>
              <a:spcBef>
                <a:spcPts val="0"/>
              </a:spcBef>
              <a:buClrTx/>
              <a:defRPr spc="-90" sz="3600">
                <a:solidFill>
                  <a:srgbClr val="FFFFFF"/>
                </a:solidFill>
              </a:defRPr>
            </a:pPr>
            <a:r>
              <a:rPr u="sng">
                <a:hlinkClick r:id="rId4" invalidUrl="" action="" tgtFrame="" tooltip="" history="1" highlightClick="0" endSnd="0"/>
              </a:rPr>
              <a:t>Intel による 2020 年の IoT 市場予測</a:t>
            </a:r>
          </a:p>
        </p:txBody>
      </p:sp>
      <p:sp>
        <p:nvSpPr>
          <p:cNvPr id="260" name="スライド番号"/>
          <p:cNvSpPr txBox="1"/>
          <p:nvPr>
            <p:ph type="sldNum" sz="quarter" idx="4294967295"/>
          </p:nvPr>
        </p:nvSpPr>
        <p:spPr>
          <a:xfrm>
            <a:off x="717761" y="13083976"/>
            <a:ext cx="287193" cy="564357"/>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slow"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669501" origin="layout" pathEditMode="relative">
                                      <p:cBhvr>
                                        <p:cTn id="6" dur="1000" fill="hold"/>
                                        <p:tgtEl>
                                          <p:spTgt spid="25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669501 L -0.015625 -1.376784" origin="layout" pathEditMode="relative">
                                      <p:cBhvr>
                                        <p:cTn id="10" dur="1000" fill="hold"/>
                                        <p:tgtEl>
                                          <p:spTgt spid="25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15625 -1.376784 L 0.000000 -9.133127" origin="layout" pathEditMode="relative">
                                      <p:cBhvr>
                                        <p:cTn id="14" dur="3000" fill="hold"/>
                                        <p:tgtEl>
                                          <p:spTgt spid="258"/>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Internet of Things"/>
          <p:cNvSpPr txBox="1"/>
          <p:nvPr>
            <p:ph type="title"/>
          </p:nvPr>
        </p:nvSpPr>
        <p:spPr>
          <a:prstGeom prst="rect">
            <a:avLst/>
          </a:prstGeom>
        </p:spPr>
        <p:txBody>
          <a:bodyPr/>
          <a:lstStyle>
            <a:lvl1pPr defTabSz="612799">
              <a:defRPr sz="7500"/>
            </a:lvl1pPr>
          </a:lstStyle>
          <a:p>
            <a:pPr/>
            <a:r>
              <a:t>Internet of Things</a:t>
            </a:r>
          </a:p>
        </p:txBody>
      </p:sp>
      <p:sp>
        <p:nvSpPr>
          <p:cNvPr id="265" name="1980 年代から存在する考え方…"/>
          <p:cNvSpPr txBox="1"/>
          <p:nvPr>
            <p:ph type="body" idx="1"/>
          </p:nvPr>
        </p:nvSpPr>
        <p:spPr>
          <a:prstGeom prst="rect">
            <a:avLst/>
          </a:prstGeom>
        </p:spPr>
        <p:txBody>
          <a:bodyPr/>
          <a:lstStyle/>
          <a:p>
            <a:pPr defTabSz="800725">
              <a:spcBef>
                <a:spcPts val="6200"/>
              </a:spcBef>
              <a:defRPr sz="6076"/>
            </a:pPr>
            <a:r>
              <a:t>1980 年代から存在する考え方</a:t>
            </a:r>
          </a:p>
          <a:p>
            <a:pPr lvl="2" marL="796544" defTabSz="800725">
              <a:defRPr sz="5096"/>
            </a:pPr>
            <a:r>
              <a:t>1982 - コンセプトの議論が始まる</a:t>
            </a:r>
          </a:p>
          <a:p>
            <a:pPr lvl="2" marL="796544" defTabSz="800725">
              <a:defRPr sz="5096"/>
            </a:pPr>
            <a:r>
              <a:t>1985 - Peter T. Lewis が講演で IoT に言及</a:t>
            </a:r>
          </a:p>
          <a:p>
            <a:pPr lvl="2" marL="796544" defTabSz="800725">
              <a:defRPr sz="5096"/>
            </a:pPr>
            <a:r>
              <a:t>1991 - ユビキタスコンピューティング</a:t>
            </a:r>
          </a:p>
          <a:p>
            <a:pPr lvl="2" marL="796544" defTabSz="800725">
              <a:defRPr sz="5096"/>
            </a:pPr>
            <a:r>
              <a:t>1999 - RFID の Kevin Ashton が用語を広める</a:t>
            </a:r>
          </a:p>
          <a:p>
            <a:pPr defTabSz="800725">
              <a:spcBef>
                <a:spcPts val="6200"/>
              </a:spcBef>
              <a:defRPr sz="6076"/>
            </a:pPr>
            <a:r>
              <a:t>2020 年にはあらゆるモノが繋がる時代へ</a:t>
            </a:r>
          </a:p>
          <a:p>
            <a:pPr lvl="2" marL="796544" defTabSz="800725">
              <a:defRPr sz="5096"/>
            </a:pPr>
            <a:r>
              <a:rPr>
                <a:hlinkClick r:id="rId3" invalidUrl="" action="" tgtFrame="" tooltip="" history="1" highlightClick="0" endSnd="0"/>
              </a:rPr>
              <a:t>260 億 by Gartner</a:t>
            </a:r>
            <a:r>
              <a:t>, </a:t>
            </a:r>
            <a:r>
              <a:rPr>
                <a:hlinkClick r:id="rId4" invalidUrl="" action="" tgtFrame="" tooltip="" history="1" highlightClick="0" endSnd="0"/>
              </a:rPr>
              <a:t>500 億 by cisco</a:t>
            </a:r>
            <a:r>
              <a:t>, </a:t>
            </a:r>
            <a:r>
              <a:rPr>
                <a:hlinkClick r:id="rId5" invalidUrl="" action="" tgtFrame="" tooltip="" history="1" highlightClick="0" endSnd="0"/>
              </a:rPr>
              <a:t>2000 億 by Intel</a:t>
            </a:r>
          </a:p>
          <a:p>
            <a:pPr lvl="2" marL="796544" defTabSz="800725">
              <a:defRPr sz="5096"/>
            </a:pPr>
            <a:r>
              <a:t>1 人あたり 4〜26 個のデバイスがネット接続</a:t>
            </a:r>
          </a:p>
        </p:txBody>
      </p:sp>
      <p:sp>
        <p:nvSpPr>
          <p:cNvPr id="266"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267"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8" name="internet_mono_things.png" descr="internet_mono_things.png"/>
          <p:cNvPicPr>
            <a:picLocks noChangeAspect="1"/>
          </p:cNvPicPr>
          <p:nvPr/>
        </p:nvPicPr>
        <p:blipFill>
          <a:blip r:embed="rId6">
            <a:extLst/>
          </a:blip>
          <a:stretch>
            <a:fillRect/>
          </a:stretch>
        </p:blipFill>
        <p:spPr>
          <a:xfrm>
            <a:off x="314874" y="3448050"/>
            <a:ext cx="7620001" cy="68199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IoT の定義 (IoT-GSI)"/>
          <p:cNvSpPr txBox="1"/>
          <p:nvPr>
            <p:ph type="title"/>
          </p:nvPr>
        </p:nvSpPr>
        <p:spPr>
          <a:prstGeom prst="rect">
            <a:avLst/>
          </a:prstGeom>
        </p:spPr>
        <p:txBody>
          <a:bodyPr/>
          <a:lstStyle>
            <a:lvl1pPr defTabSz="612799">
              <a:defRPr sz="7500"/>
            </a:lvl1pPr>
          </a:lstStyle>
          <a:p>
            <a:pPr/>
            <a:r>
              <a:t>IoT の定義 (IoT-GSI)</a:t>
            </a:r>
          </a:p>
        </p:txBody>
      </p:sp>
      <p:sp>
        <p:nvSpPr>
          <p:cNvPr id="273" name="a global infrastructure for the information society, enabling advanced services by interconnecting (physical and virtual) things based on existing and evolving interoperable information and communication technologies…"/>
          <p:cNvSpPr txBox="1"/>
          <p:nvPr>
            <p:ph type="body" idx="1"/>
          </p:nvPr>
        </p:nvSpPr>
        <p:spPr>
          <a:prstGeom prst="rect">
            <a:avLst/>
          </a:prstGeom>
        </p:spPr>
        <p:txBody>
          <a:bodyPr/>
          <a:lstStyle/>
          <a:p>
            <a:pPr/>
            <a:r>
              <a:t>a global infrastructure for the information society, enabling advanced services by interconnecting (physical and virtual) things based on existing and evolving interoperable information and communication technologies</a:t>
            </a:r>
          </a:p>
          <a:p>
            <a:pPr/>
            <a:r>
              <a:t>既存および進化を続ける相互運用性のある情報および通信技術により、物理と仮想の両方でモノを相互接続することで高度なサービスを実現する情報化社会のグローバルな社会基盤施設</a:t>
            </a:r>
          </a:p>
        </p:txBody>
      </p:sp>
      <p:sp>
        <p:nvSpPr>
          <p:cNvPr id="274" name="http://www.itu.int/en/ITU-T/gsi/iot/Pages/default.aspx"/>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http://www.itu.int/en/ITU-T/gsi/iot/Pages/default.aspx</a:t>
            </a:r>
            <a:r>
              <a:t> </a:t>
            </a:r>
          </a:p>
        </p:txBody>
      </p:sp>
      <p:sp>
        <p:nvSpPr>
          <p:cNvPr id="275"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IoT の定義 (IoT Symposium)"/>
          <p:cNvSpPr txBox="1"/>
          <p:nvPr>
            <p:ph type="title"/>
          </p:nvPr>
        </p:nvSpPr>
        <p:spPr>
          <a:prstGeom prst="rect">
            <a:avLst/>
          </a:prstGeom>
        </p:spPr>
        <p:txBody>
          <a:bodyPr/>
          <a:lstStyle>
            <a:lvl1pPr defTabSz="612799">
              <a:defRPr sz="7500"/>
            </a:lvl1pPr>
          </a:lstStyle>
          <a:p>
            <a:pPr/>
            <a:r>
              <a:t>IoT の定義 (IoT Symposium)</a:t>
            </a:r>
          </a:p>
        </p:txBody>
      </p:sp>
      <p:sp>
        <p:nvSpPr>
          <p:cNvPr id="278" name="The Internet of Things (IoT) is the network of physical objects or &quot;things&quot; embedded with electronics, software, sensors, and network connectivity, which enables these objects to collect and exchange data.…"/>
          <p:cNvSpPr txBox="1"/>
          <p:nvPr>
            <p:ph type="body" idx="1"/>
          </p:nvPr>
        </p:nvSpPr>
        <p:spPr>
          <a:prstGeom prst="rect">
            <a:avLst/>
          </a:prstGeom>
        </p:spPr>
        <p:txBody>
          <a:bodyPr/>
          <a:lstStyle/>
          <a:p>
            <a:pPr/>
            <a:r>
              <a:t>The Internet of Things (IoT) is the network of physical objects or "things" embedded with electronics, software, sensors, and network connectivity, which enables these objects to collect and exchange data.</a:t>
            </a:r>
          </a:p>
          <a:p>
            <a:pPr/>
            <a:r>
              <a:t>Intenet of Things (IoT) はデータの収集や交換が可能なように電子回路、ソフトウェア、センサー、ネットワーク接続性を持った物理的な物体あるいは「モノ」のネットワークです。</a:t>
            </a:r>
          </a:p>
        </p:txBody>
      </p:sp>
      <p:sp>
        <p:nvSpPr>
          <p:cNvPr id="279" name="http://www.iotsymposium.co.in/about-iot/"/>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http://www.iotsymposium.co.in/about-iot/</a:t>
            </a:r>
            <a:r>
              <a:t> </a:t>
            </a:r>
          </a:p>
        </p:txBody>
      </p:sp>
      <p:sp>
        <p:nvSpPr>
          <p:cNvPr id="280"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IoT が実現する事 (IoT Symposium)"/>
          <p:cNvSpPr txBox="1"/>
          <p:nvPr>
            <p:ph type="title"/>
          </p:nvPr>
        </p:nvSpPr>
        <p:spPr>
          <a:prstGeom prst="rect">
            <a:avLst/>
          </a:prstGeom>
        </p:spPr>
        <p:txBody>
          <a:bodyPr/>
          <a:lstStyle>
            <a:lvl1pPr defTabSz="612799">
              <a:defRPr sz="7500"/>
            </a:lvl1pPr>
          </a:lstStyle>
          <a:p>
            <a:pPr/>
            <a:r>
              <a:t>IoT が実現する事 (IoT Symposium)</a:t>
            </a:r>
          </a:p>
        </p:txBody>
      </p:sp>
      <p:sp>
        <p:nvSpPr>
          <p:cNvPr id="283" name="The Internet of Things allows objects to be sensed and controlled remotely across existing network infrastructure, creating opportunities for more direct integration between the physical world and computer-based systems, and resulting in improved efficiency, accuracy and economic benefit.…"/>
          <p:cNvSpPr txBox="1"/>
          <p:nvPr>
            <p:ph type="body" idx="1"/>
          </p:nvPr>
        </p:nvSpPr>
        <p:spPr>
          <a:xfrm>
            <a:off x="632227" y="3057503"/>
            <a:ext cx="23110515" cy="10012758"/>
          </a:xfrm>
          <a:prstGeom prst="rect">
            <a:avLst/>
          </a:prstGeom>
        </p:spPr>
        <p:txBody>
          <a:bodyPr/>
          <a:lstStyle/>
          <a:p>
            <a:pPr/>
            <a:r>
              <a:t>The Internet of Things allows objects to be sensed and controlled remotely across existing network infrastructure, creating opportunities for more direct integration between the physical world and computer-based systems, and resulting in improved efficiency, accuracy and economic benefit.</a:t>
            </a:r>
          </a:p>
          <a:p>
            <a:pPr/>
            <a:r>
              <a:t>Internet of Things により既存のネットワーク設備から物体を遠隔で検知や制御可能となり、物理世界とコンピュータシステムをより直接的に統合し、効率性、正確性、経済的な利点を向上させる機会を生みます。</a:t>
            </a:r>
          </a:p>
        </p:txBody>
      </p:sp>
      <p:sp>
        <p:nvSpPr>
          <p:cNvPr id="284" name="http://www.iotsymposium.co.in/about-iot/"/>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http://www.iotsymposium.co.in/about-iot/</a:t>
            </a:r>
            <a:r>
              <a:t> </a:t>
            </a:r>
          </a:p>
        </p:txBody>
      </p:sp>
      <p:sp>
        <p:nvSpPr>
          <p:cNvPr id="285"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4D4E53"/>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Han Sans JP Normal"/>
        <a:ea typeface="Source Han Sans JP Normal"/>
        <a:cs typeface="Source Han Sans JP Normal"/>
      </a:majorFont>
      <a:minorFont>
        <a:latin typeface="Source Han Sans JP Normal"/>
        <a:ea typeface="Source Han Sans JP Normal"/>
        <a:cs typeface="Source Han Sans JP Norm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Source Han Sans JP Light"/>
            <a:ea typeface="Source Han Sans JP Light"/>
            <a:cs typeface="Source Han Sans JP Light"/>
            <a:sym typeface="Source Han Sans JP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Han Sans JP Normal"/>
        <a:ea typeface="Source Han Sans JP Normal"/>
        <a:cs typeface="Source Han Sans JP Normal"/>
      </a:majorFont>
      <a:minorFont>
        <a:latin typeface="Source Han Sans JP Normal"/>
        <a:ea typeface="Source Han Sans JP Normal"/>
        <a:cs typeface="Source Han Sans JP Norm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Source Han Sans JP Light"/>
            <a:ea typeface="Source Han Sans JP Light"/>
            <a:cs typeface="Source Han Sans JP Light"/>
            <a:sym typeface="Source Han Sans JP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